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</p:sldMasterIdLst>
  <p:notesMasterIdLst>
    <p:notesMasterId r:id="rId33"/>
  </p:notesMasterIdLst>
  <p:sldIdLst>
    <p:sldId id="256" r:id="rId3"/>
    <p:sldId id="308" r:id="rId4"/>
    <p:sldId id="314" r:id="rId5"/>
    <p:sldId id="331" r:id="rId6"/>
    <p:sldId id="310" r:id="rId7"/>
    <p:sldId id="332" r:id="rId8"/>
    <p:sldId id="334" r:id="rId9"/>
    <p:sldId id="307" r:id="rId10"/>
    <p:sldId id="316" r:id="rId11"/>
    <p:sldId id="317" r:id="rId12"/>
    <p:sldId id="335" r:id="rId13"/>
    <p:sldId id="318" r:id="rId14"/>
    <p:sldId id="319" r:id="rId15"/>
    <p:sldId id="328" r:id="rId16"/>
    <p:sldId id="329" r:id="rId17"/>
    <p:sldId id="311" r:id="rId18"/>
    <p:sldId id="322" r:id="rId19"/>
    <p:sldId id="320" r:id="rId20"/>
    <p:sldId id="323" r:id="rId21"/>
    <p:sldId id="336" r:id="rId22"/>
    <p:sldId id="324" r:id="rId23"/>
    <p:sldId id="337" r:id="rId24"/>
    <p:sldId id="325" r:id="rId25"/>
    <p:sldId id="338" r:id="rId26"/>
    <p:sldId id="326" r:id="rId27"/>
    <p:sldId id="259" r:id="rId28"/>
    <p:sldId id="263" r:id="rId29"/>
    <p:sldId id="261" r:id="rId30"/>
    <p:sldId id="339" r:id="rId31"/>
    <p:sldId id="262" r:id="rId3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3F3F3"/>
    <a:srgbClr val="F1F1F1"/>
    <a:srgbClr val="979797"/>
    <a:srgbClr val="DFDEE3"/>
    <a:srgbClr val="F4F4F2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0" autoAdjust="0"/>
    <p:restoredTop sz="87358" autoAdjust="0"/>
  </p:normalViewPr>
  <p:slideViewPr>
    <p:cSldViewPr snapToGrid="0">
      <p:cViewPr varScale="1">
        <p:scale>
          <a:sx n="75" d="100"/>
          <a:sy n="75" d="100"/>
        </p:scale>
        <p:origin x="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u Emma" userId="87df5055d8bb4b7e" providerId="LiveId" clId="{9A0BB6AD-DCBA-4853-B035-BD5A10033150}"/>
    <pc:docChg chg="undo custSel addSld delSld modSld">
      <pc:chgData name="Zhu Emma" userId="87df5055d8bb4b7e" providerId="LiveId" clId="{9A0BB6AD-DCBA-4853-B035-BD5A10033150}" dt="2020-12-20T11:59:17.772" v="1441" actId="1076"/>
      <pc:docMkLst>
        <pc:docMk/>
      </pc:docMkLst>
      <pc:sldChg chg="addSp delSp modSp mod">
        <pc:chgData name="Zhu Emma" userId="87df5055d8bb4b7e" providerId="LiveId" clId="{9A0BB6AD-DCBA-4853-B035-BD5A10033150}" dt="2020-12-18T12:07:15.910" v="185" actId="207"/>
        <pc:sldMkLst>
          <pc:docMk/>
          <pc:sldMk cId="1268213808" sldId="256"/>
        </pc:sldMkLst>
        <pc:spChg chg="del">
          <ac:chgData name="Zhu Emma" userId="87df5055d8bb4b7e" providerId="LiveId" clId="{9A0BB6AD-DCBA-4853-B035-BD5A10033150}" dt="2020-12-18T11:58:28.759" v="0" actId="931"/>
          <ac:spMkLst>
            <pc:docMk/>
            <pc:sldMk cId="1268213808" sldId="256"/>
            <ac:spMk id="2" creationId="{00000000-0000-0000-0000-000000000000}"/>
          </ac:spMkLst>
        </pc:spChg>
        <pc:spChg chg="add mod ord">
          <ac:chgData name="Zhu Emma" userId="87df5055d8bb4b7e" providerId="LiveId" clId="{9A0BB6AD-DCBA-4853-B035-BD5A10033150}" dt="2020-12-18T12:06:14.389" v="174" actId="2711"/>
          <ac:spMkLst>
            <pc:docMk/>
            <pc:sldMk cId="1268213808" sldId="256"/>
            <ac:spMk id="5" creationId="{24C4B476-967D-4C2B-B6D9-9B68307D04FB}"/>
          </ac:spMkLst>
        </pc:spChg>
        <pc:spChg chg="add mod">
          <ac:chgData name="Zhu Emma" userId="87df5055d8bb4b7e" providerId="LiveId" clId="{9A0BB6AD-DCBA-4853-B035-BD5A10033150}" dt="2020-12-18T12:07:15.910" v="185" actId="207"/>
          <ac:spMkLst>
            <pc:docMk/>
            <pc:sldMk cId="1268213808" sldId="256"/>
            <ac:spMk id="6" creationId="{453E41B0-1346-4132-8429-9EAE801877DA}"/>
          </ac:spMkLst>
        </pc:spChg>
        <pc:spChg chg="del">
          <ac:chgData name="Zhu Emma" userId="87df5055d8bb4b7e" providerId="LiveId" clId="{9A0BB6AD-DCBA-4853-B035-BD5A10033150}" dt="2020-12-18T12:00:42.164" v="114" actId="21"/>
          <ac:spMkLst>
            <pc:docMk/>
            <pc:sldMk cId="1268213808" sldId="256"/>
            <ac:spMk id="9" creationId="{00000000-0000-0000-0000-000000000000}"/>
          </ac:spMkLst>
        </pc:spChg>
        <pc:spChg chg="del">
          <ac:chgData name="Zhu Emma" userId="87df5055d8bb4b7e" providerId="LiveId" clId="{9A0BB6AD-DCBA-4853-B035-BD5A10033150}" dt="2020-12-18T12:00:45.497" v="115" actId="21"/>
          <ac:spMkLst>
            <pc:docMk/>
            <pc:sldMk cId="1268213808" sldId="256"/>
            <ac:spMk id="10" creationId="{00000000-0000-0000-0000-000000000000}"/>
          </ac:spMkLst>
        </pc:spChg>
        <pc:spChg chg="mod">
          <ac:chgData name="Zhu Emma" userId="87df5055d8bb4b7e" providerId="LiveId" clId="{9A0BB6AD-DCBA-4853-B035-BD5A10033150}" dt="2020-12-18T12:06:14.389" v="174" actId="2711"/>
          <ac:spMkLst>
            <pc:docMk/>
            <pc:sldMk cId="1268213808" sldId="256"/>
            <ac:spMk id="11" creationId="{00000000-0000-0000-0000-000000000000}"/>
          </ac:spMkLst>
        </pc:spChg>
        <pc:spChg chg="mod">
          <ac:chgData name="Zhu Emma" userId="87df5055d8bb4b7e" providerId="LiveId" clId="{9A0BB6AD-DCBA-4853-B035-BD5A10033150}" dt="2020-12-18T12:06:14.389" v="174" actId="2711"/>
          <ac:spMkLst>
            <pc:docMk/>
            <pc:sldMk cId="1268213808" sldId="256"/>
            <ac:spMk id="12" creationId="{00000000-0000-0000-0000-000000000000}"/>
          </ac:spMkLst>
        </pc:spChg>
        <pc:spChg chg="mod">
          <ac:chgData name="Zhu Emma" userId="87df5055d8bb4b7e" providerId="LiveId" clId="{9A0BB6AD-DCBA-4853-B035-BD5A10033150}" dt="2020-12-18T12:06:37.366" v="176" actId="2711"/>
          <ac:spMkLst>
            <pc:docMk/>
            <pc:sldMk cId="1268213808" sldId="256"/>
            <ac:spMk id="13" creationId="{00000000-0000-0000-0000-000000000000}"/>
          </ac:spMkLst>
        </pc:spChg>
        <pc:spChg chg="mod">
          <ac:chgData name="Zhu Emma" userId="87df5055d8bb4b7e" providerId="LiveId" clId="{9A0BB6AD-DCBA-4853-B035-BD5A10033150}" dt="2020-12-18T12:06:28.434" v="175" actId="2711"/>
          <ac:spMkLst>
            <pc:docMk/>
            <pc:sldMk cId="1268213808" sldId="256"/>
            <ac:spMk id="14" creationId="{00000000-0000-0000-0000-000000000000}"/>
          </ac:spMkLst>
        </pc:spChg>
        <pc:picChg chg="add mod ord">
          <ac:chgData name="Zhu Emma" userId="87df5055d8bb4b7e" providerId="LiveId" clId="{9A0BB6AD-DCBA-4853-B035-BD5A10033150}" dt="2020-12-18T11:59:19.470" v="13" actId="167"/>
          <ac:picMkLst>
            <pc:docMk/>
            <pc:sldMk cId="1268213808" sldId="256"/>
            <ac:picMk id="4" creationId="{E556FD6B-A5AF-4D84-9506-6D174D6F7C1E}"/>
          </ac:picMkLst>
        </pc:picChg>
      </pc:sldChg>
      <pc:sldChg chg="del">
        <pc:chgData name="Zhu Emma" userId="87df5055d8bb4b7e" providerId="LiveId" clId="{9A0BB6AD-DCBA-4853-B035-BD5A10033150}" dt="2020-12-18T12:14:10.951" v="204" actId="2696"/>
        <pc:sldMkLst>
          <pc:docMk/>
          <pc:sldMk cId="2627123568" sldId="306"/>
        </pc:sldMkLst>
      </pc:sldChg>
      <pc:sldChg chg="addSp delSp modSp mod">
        <pc:chgData name="Zhu Emma" userId="87df5055d8bb4b7e" providerId="LiveId" clId="{9A0BB6AD-DCBA-4853-B035-BD5A10033150}" dt="2020-12-20T11:59:17.772" v="1441" actId="1076"/>
        <pc:sldMkLst>
          <pc:docMk/>
          <pc:sldMk cId="2968374764" sldId="307"/>
        </pc:sldMkLst>
        <pc:spChg chg="mod">
          <ac:chgData name="Zhu Emma" userId="87df5055d8bb4b7e" providerId="LiveId" clId="{9A0BB6AD-DCBA-4853-B035-BD5A10033150}" dt="2020-12-18T12:28:16.594" v="509" actId="2711"/>
          <ac:spMkLst>
            <pc:docMk/>
            <pc:sldMk cId="2968374764" sldId="307"/>
            <ac:spMk id="3" creationId="{5526F999-8C90-4BB0-944D-B8AACBA340E7}"/>
          </ac:spMkLst>
        </pc:spChg>
        <pc:spChg chg="del">
          <ac:chgData name="Zhu Emma" userId="87df5055d8bb4b7e" providerId="LiveId" clId="{9A0BB6AD-DCBA-4853-B035-BD5A10033150}" dt="2020-12-18T12:28:41.719" v="512" actId="478"/>
          <ac:spMkLst>
            <pc:docMk/>
            <pc:sldMk cId="2968374764" sldId="307"/>
            <ac:spMk id="9" creationId="{00000000-0000-0000-0000-000000000000}"/>
          </ac:spMkLst>
        </pc:spChg>
        <pc:spChg chg="del">
          <ac:chgData name="Zhu Emma" userId="87df5055d8bb4b7e" providerId="LiveId" clId="{9A0BB6AD-DCBA-4853-B035-BD5A10033150}" dt="2020-12-18T12:28:41.719" v="512" actId="478"/>
          <ac:spMkLst>
            <pc:docMk/>
            <pc:sldMk cId="2968374764" sldId="307"/>
            <ac:spMk id="10" creationId="{00000000-0000-0000-0000-000000000000}"/>
          </ac:spMkLst>
        </pc:spChg>
        <pc:spChg chg="mod">
          <ac:chgData name="Zhu Emma" userId="87df5055d8bb4b7e" providerId="LiveId" clId="{9A0BB6AD-DCBA-4853-B035-BD5A10033150}" dt="2020-12-18T12:29:22.796" v="554" actId="20577"/>
          <ac:spMkLst>
            <pc:docMk/>
            <pc:sldMk cId="2968374764" sldId="307"/>
            <ac:spMk id="11" creationId="{00000000-0000-0000-0000-000000000000}"/>
          </ac:spMkLst>
        </pc:spChg>
        <pc:spChg chg="mod">
          <ac:chgData name="Zhu Emma" userId="87df5055d8bb4b7e" providerId="LiveId" clId="{9A0BB6AD-DCBA-4853-B035-BD5A10033150}" dt="2020-12-18T12:25:51.376" v="474" actId="207"/>
          <ac:spMkLst>
            <pc:docMk/>
            <pc:sldMk cId="2968374764" sldId="307"/>
            <ac:spMk id="12" creationId="{00000000-0000-0000-0000-000000000000}"/>
          </ac:spMkLst>
        </pc:spChg>
        <pc:spChg chg="mod ord">
          <ac:chgData name="Zhu Emma" userId="87df5055d8bb4b7e" providerId="LiveId" clId="{9A0BB6AD-DCBA-4853-B035-BD5A10033150}" dt="2020-12-18T12:27:28.670" v="499" actId="2711"/>
          <ac:spMkLst>
            <pc:docMk/>
            <pc:sldMk cId="2968374764" sldId="307"/>
            <ac:spMk id="13" creationId="{00000000-0000-0000-0000-000000000000}"/>
          </ac:spMkLst>
        </pc:spChg>
        <pc:spChg chg="del">
          <ac:chgData name="Zhu Emma" userId="87df5055d8bb4b7e" providerId="LiveId" clId="{9A0BB6AD-DCBA-4853-B035-BD5A10033150}" dt="2020-12-18T12:29:57.056" v="555" actId="21"/>
          <ac:spMkLst>
            <pc:docMk/>
            <pc:sldMk cId="2968374764" sldId="307"/>
            <ac:spMk id="14" creationId="{00000000-0000-0000-0000-000000000000}"/>
          </ac:spMkLst>
        </pc:spChg>
        <pc:spChg chg="add mod">
          <ac:chgData name="Zhu Emma" userId="87df5055d8bb4b7e" providerId="LiveId" clId="{9A0BB6AD-DCBA-4853-B035-BD5A10033150}" dt="2020-12-18T12:30:26.247" v="593" actId="20577"/>
          <ac:spMkLst>
            <pc:docMk/>
            <pc:sldMk cId="2968374764" sldId="307"/>
            <ac:spMk id="15" creationId="{92EBD19E-A58F-454F-B8F3-375E289BF262}"/>
          </ac:spMkLst>
        </pc:spChg>
        <pc:spChg chg="add mod">
          <ac:chgData name="Zhu Emma" userId="87df5055d8bb4b7e" providerId="LiveId" clId="{9A0BB6AD-DCBA-4853-B035-BD5A10033150}" dt="2020-12-18T12:28:25.157" v="510" actId="2711"/>
          <ac:spMkLst>
            <pc:docMk/>
            <pc:sldMk cId="2968374764" sldId="307"/>
            <ac:spMk id="16" creationId="{CBE41FB9-7328-4168-93A9-E0A467B9AD01}"/>
          </ac:spMkLst>
        </pc:spChg>
        <pc:spChg chg="add mod">
          <ac:chgData name="Zhu Emma" userId="87df5055d8bb4b7e" providerId="LiveId" clId="{9A0BB6AD-DCBA-4853-B035-BD5A10033150}" dt="2020-12-18T12:28:25.157" v="510" actId="2711"/>
          <ac:spMkLst>
            <pc:docMk/>
            <pc:sldMk cId="2968374764" sldId="307"/>
            <ac:spMk id="17" creationId="{508FE53C-A7E9-4F02-926A-5E463BAB6068}"/>
          </ac:spMkLst>
        </pc:spChg>
        <pc:graphicFrameChg chg="add mod">
          <ac:chgData name="Zhu Emma" userId="87df5055d8bb4b7e" providerId="LiveId" clId="{9A0BB6AD-DCBA-4853-B035-BD5A10033150}" dt="2020-12-20T11:59:17.772" v="1441" actId="1076"/>
          <ac:graphicFrameMkLst>
            <pc:docMk/>
            <pc:sldMk cId="2968374764" sldId="307"/>
            <ac:graphicFrameMk id="18" creationId="{3BA6A74A-E895-4F53-9355-D30E54AA841C}"/>
          </ac:graphicFrameMkLst>
        </pc:graphicFrameChg>
      </pc:sldChg>
      <pc:sldChg chg="addSp delSp modSp new mod setBg">
        <pc:chgData name="Zhu Emma" userId="87df5055d8bb4b7e" providerId="LiveId" clId="{9A0BB6AD-DCBA-4853-B035-BD5A10033150}" dt="2020-12-18T12:25:12.777" v="473"/>
        <pc:sldMkLst>
          <pc:docMk/>
          <pc:sldMk cId="1615920014" sldId="308"/>
        </pc:sldMkLst>
        <pc:spChg chg="del">
          <ac:chgData name="Zhu Emma" userId="87df5055d8bb4b7e" providerId="LiveId" clId="{9A0BB6AD-DCBA-4853-B035-BD5A10033150}" dt="2020-12-18T12:10:40.133" v="189" actId="21"/>
          <ac:spMkLst>
            <pc:docMk/>
            <pc:sldMk cId="1615920014" sldId="308"/>
            <ac:spMk id="2" creationId="{706B2768-8AF2-4644-ADF4-5CF593985EB1}"/>
          </ac:spMkLst>
        </pc:spChg>
        <pc:spChg chg="add del mod">
          <ac:chgData name="Zhu Emma" userId="87df5055d8bb4b7e" providerId="LiveId" clId="{9A0BB6AD-DCBA-4853-B035-BD5A10033150}" dt="2020-12-18T12:14:32.079" v="207" actId="21"/>
          <ac:spMkLst>
            <pc:docMk/>
            <pc:sldMk cId="1615920014" sldId="308"/>
            <ac:spMk id="3" creationId="{C685713A-64BB-4B1B-AF28-FF61F56CC99B}"/>
          </ac:spMkLst>
        </pc:spChg>
        <pc:spChg chg="add del mod">
          <ac:chgData name="Zhu Emma" userId="87df5055d8bb4b7e" providerId="LiveId" clId="{9A0BB6AD-DCBA-4853-B035-BD5A10033150}" dt="2020-12-18T12:19:45.590" v="276"/>
          <ac:spMkLst>
            <pc:docMk/>
            <pc:sldMk cId="1615920014" sldId="308"/>
            <ac:spMk id="4" creationId="{C3DF6992-0E75-4F63-81B3-17C3D2EBDA89}"/>
          </ac:spMkLst>
        </pc:spChg>
        <pc:spChg chg="add del mod">
          <ac:chgData name="Zhu Emma" userId="87df5055d8bb4b7e" providerId="LiveId" clId="{9A0BB6AD-DCBA-4853-B035-BD5A10033150}" dt="2020-12-18T12:16:17.555" v="241" actId="21"/>
          <ac:spMkLst>
            <pc:docMk/>
            <pc:sldMk cId="1615920014" sldId="308"/>
            <ac:spMk id="5" creationId="{31B31A39-2F96-44DE-A2AB-835DCC2610A7}"/>
          </ac:spMkLst>
        </pc:spChg>
        <pc:spChg chg="add del mod">
          <ac:chgData name="Zhu Emma" userId="87df5055d8bb4b7e" providerId="LiveId" clId="{9A0BB6AD-DCBA-4853-B035-BD5A10033150}" dt="2020-12-18T12:21:40.024" v="312" actId="1076"/>
          <ac:spMkLst>
            <pc:docMk/>
            <pc:sldMk cId="1615920014" sldId="308"/>
            <ac:spMk id="6" creationId="{1D5F6165-9559-414A-962E-5450F92B9771}"/>
          </ac:spMkLst>
        </pc:spChg>
        <pc:spChg chg="add del mod">
          <ac:chgData name="Zhu Emma" userId="87df5055d8bb4b7e" providerId="LiveId" clId="{9A0BB6AD-DCBA-4853-B035-BD5A10033150}" dt="2020-12-18T12:19:56.919" v="279" actId="21"/>
          <ac:spMkLst>
            <pc:docMk/>
            <pc:sldMk cId="1615920014" sldId="308"/>
            <ac:spMk id="7" creationId="{04A6383F-31E7-45E7-8582-BED046399B07}"/>
          </ac:spMkLst>
        </pc:spChg>
        <pc:spChg chg="add del mod">
          <ac:chgData name="Zhu Emma" userId="87df5055d8bb4b7e" providerId="LiveId" clId="{9A0BB6AD-DCBA-4853-B035-BD5A10033150}" dt="2020-12-18T12:19:56.919" v="279" actId="21"/>
          <ac:spMkLst>
            <pc:docMk/>
            <pc:sldMk cId="1615920014" sldId="308"/>
            <ac:spMk id="8" creationId="{ED50766D-10D1-455E-8C98-7CC0AAA81913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9" creationId="{0938FEE2-B389-4553-87CE-10AF5658C92A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10" creationId="{CD681F7D-8F4E-4B1C-9363-51114B87E5E4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11" creationId="{688E2554-424B-4BDC-A4FB-4EFB65BB3A89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12" creationId="{FDFAEEF9-76DE-49B9-9B12-F3571AFB7430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13" creationId="{91784D65-0B79-47AD-AC0E-AC36E70ADD38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14" creationId="{32593D45-C617-4133-82EA-C72794FF77D3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15" creationId="{429B6EC9-71F9-4DFA-BA44-11BC7420596C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16" creationId="{3DF173E0-30DC-4437-BCA6-DD479EA946C0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17" creationId="{B711523C-D59D-4139-9FA2-B70D0420B847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18" creationId="{E59DA2E3-5141-4F0E-8282-0369CBE89E4D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19" creationId="{12F7EAFD-19BF-4E69-9CAE-8C6E1CDD5EB6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20" creationId="{251CD656-05CB-41D2-B45A-29653F0E3AC9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21" creationId="{7DE0C54A-E34A-47B4-AB91-2C531CC0BF4A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22" creationId="{357438D4-6FF4-4D3C-ACC3-ED11269BCF1A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23" creationId="{6C90664F-2B94-40BE-895C-7C86B6B6F820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24" creationId="{1E9DA926-DA6E-4BB4-AEEC-05D96456A32E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25" creationId="{98E7E323-ED06-481C-8BB0-A43D1B6D704E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26" creationId="{2B683A38-8327-4F54-A8B1-F807A87F634F}"/>
          </ac:spMkLst>
        </pc:spChg>
        <pc:spChg chg="mod">
          <ac:chgData name="Zhu Emma" userId="87df5055d8bb4b7e" providerId="LiveId" clId="{9A0BB6AD-DCBA-4853-B035-BD5A10033150}" dt="2020-12-18T12:18:36.484" v="272"/>
          <ac:spMkLst>
            <pc:docMk/>
            <pc:sldMk cId="1615920014" sldId="308"/>
            <ac:spMk id="27" creationId="{AAC9B032-3B85-4966-96BB-7DAF6D5DCE46}"/>
          </ac:spMkLst>
        </pc:spChg>
        <pc:spChg chg="mod">
          <ac:chgData name="Zhu Emma" userId="87df5055d8bb4b7e" providerId="LiveId" clId="{9A0BB6AD-DCBA-4853-B035-BD5A10033150}" dt="2020-12-18T12:19:45.590" v="276"/>
          <ac:spMkLst>
            <pc:docMk/>
            <pc:sldMk cId="1615920014" sldId="308"/>
            <ac:spMk id="28" creationId="{147DEC33-65F1-45B1-A25A-AE4AC4BCBED7}"/>
          </ac:spMkLst>
        </pc:spChg>
        <pc:spChg chg="add del mod">
          <ac:chgData name="Zhu Emma" userId="87df5055d8bb4b7e" providerId="LiveId" clId="{9A0BB6AD-DCBA-4853-B035-BD5A10033150}" dt="2020-12-18T12:21:36.600" v="311" actId="21"/>
          <ac:spMkLst>
            <pc:docMk/>
            <pc:sldMk cId="1615920014" sldId="308"/>
            <ac:spMk id="29" creationId="{A27B2415-A6E9-4F96-A7AB-E0BE857DB62A}"/>
          </ac:spMkLst>
        </pc:spChg>
        <pc:spChg chg="add mod">
          <ac:chgData name="Zhu Emma" userId="87df5055d8bb4b7e" providerId="LiveId" clId="{9A0BB6AD-DCBA-4853-B035-BD5A10033150}" dt="2020-12-18T12:24:25.596" v="463" actId="2711"/>
          <ac:spMkLst>
            <pc:docMk/>
            <pc:sldMk cId="1615920014" sldId="308"/>
            <ac:spMk id="30" creationId="{F349B8C4-6E6F-492D-9799-4C370F26F94B}"/>
          </ac:spMkLst>
        </pc:spChg>
        <pc:spChg chg="add mod">
          <ac:chgData name="Zhu Emma" userId="87df5055d8bb4b7e" providerId="LiveId" clId="{9A0BB6AD-DCBA-4853-B035-BD5A10033150}" dt="2020-12-18T12:24:37.181" v="465" actId="1076"/>
          <ac:spMkLst>
            <pc:docMk/>
            <pc:sldMk cId="1615920014" sldId="308"/>
            <ac:spMk id="31" creationId="{AA414A35-9760-453D-B065-24DC3E5670BE}"/>
          </ac:spMkLst>
        </pc:spChg>
        <pc:spChg chg="add mod">
          <ac:chgData name="Zhu Emma" userId="87df5055d8bb4b7e" providerId="LiveId" clId="{9A0BB6AD-DCBA-4853-B035-BD5A10033150}" dt="2020-12-18T12:25:11.657" v="472" actId="1076"/>
          <ac:spMkLst>
            <pc:docMk/>
            <pc:sldMk cId="1615920014" sldId="308"/>
            <ac:spMk id="35" creationId="{53D07E1D-7A73-4AB6-BB74-5458F7C1A9D8}"/>
          </ac:spMkLst>
        </pc:spChg>
        <pc:spChg chg="add mod">
          <ac:chgData name="Zhu Emma" userId="87df5055d8bb4b7e" providerId="LiveId" clId="{9A0BB6AD-DCBA-4853-B035-BD5A10033150}" dt="2020-12-18T12:25:11.657" v="472" actId="1076"/>
          <ac:spMkLst>
            <pc:docMk/>
            <pc:sldMk cId="1615920014" sldId="308"/>
            <ac:spMk id="36" creationId="{39092E4F-F9B0-4A71-8B5F-71600FAE7DC6}"/>
          </ac:spMkLst>
        </pc:spChg>
        <pc:spChg chg="add mod">
          <ac:chgData name="Zhu Emma" userId="87df5055d8bb4b7e" providerId="LiveId" clId="{9A0BB6AD-DCBA-4853-B035-BD5A10033150}" dt="2020-12-18T12:25:12.777" v="473"/>
          <ac:spMkLst>
            <pc:docMk/>
            <pc:sldMk cId="1615920014" sldId="308"/>
            <ac:spMk id="38" creationId="{701ADE55-80B5-450C-97E2-1953C12DDB2F}"/>
          </ac:spMkLst>
        </pc:spChg>
        <pc:spChg chg="add mod">
          <ac:chgData name="Zhu Emma" userId="87df5055d8bb4b7e" providerId="LiveId" clId="{9A0BB6AD-DCBA-4853-B035-BD5A10033150}" dt="2020-12-18T12:25:12.777" v="473"/>
          <ac:spMkLst>
            <pc:docMk/>
            <pc:sldMk cId="1615920014" sldId="308"/>
            <ac:spMk id="39" creationId="{8FE40994-47DA-4599-BE1D-32C0F3E5B115}"/>
          </ac:spMkLst>
        </pc:spChg>
        <pc:cxnChg chg="add mod">
          <ac:chgData name="Zhu Emma" userId="87df5055d8bb4b7e" providerId="LiveId" clId="{9A0BB6AD-DCBA-4853-B035-BD5A10033150}" dt="2020-12-18T12:25:00.892" v="470" actId="1076"/>
          <ac:cxnSpMkLst>
            <pc:docMk/>
            <pc:sldMk cId="1615920014" sldId="308"/>
            <ac:cxnSpMk id="33" creationId="{A4487362-E5A3-4B6A-8A47-2349A1C35E1A}"/>
          </ac:cxnSpMkLst>
        </pc:cxnChg>
        <pc:cxnChg chg="add mod">
          <ac:chgData name="Zhu Emma" userId="87df5055d8bb4b7e" providerId="LiveId" clId="{9A0BB6AD-DCBA-4853-B035-BD5A10033150}" dt="2020-12-18T12:25:11.657" v="472" actId="1076"/>
          <ac:cxnSpMkLst>
            <pc:docMk/>
            <pc:sldMk cId="1615920014" sldId="308"/>
            <ac:cxnSpMk id="37" creationId="{E9E6CA0A-7AD2-4B49-8959-A52D35598E53}"/>
          </ac:cxnSpMkLst>
        </pc:cxnChg>
        <pc:cxnChg chg="add mod">
          <ac:chgData name="Zhu Emma" userId="87df5055d8bb4b7e" providerId="LiveId" clId="{9A0BB6AD-DCBA-4853-B035-BD5A10033150}" dt="2020-12-18T12:25:12.777" v="473"/>
          <ac:cxnSpMkLst>
            <pc:docMk/>
            <pc:sldMk cId="1615920014" sldId="308"/>
            <ac:cxnSpMk id="40" creationId="{E69D5713-ACF9-4CCB-89A9-2E72C3ECCDE2}"/>
          </ac:cxnSpMkLst>
        </pc:cxnChg>
      </pc:sldChg>
      <pc:sldChg chg="add del">
        <pc:chgData name="Zhu Emma" userId="87df5055d8bb4b7e" providerId="LiveId" clId="{9A0BB6AD-DCBA-4853-B035-BD5A10033150}" dt="2020-12-18T12:10:00.437" v="187" actId="2696"/>
        <pc:sldMkLst>
          <pc:docMk/>
          <pc:sldMk cId="2675012331" sldId="308"/>
        </pc:sldMkLst>
      </pc:sldChg>
      <pc:sldChg chg="addSp delSp modSp add mod setBg">
        <pc:chgData name="Zhu Emma" userId="87df5055d8bb4b7e" providerId="LiveId" clId="{9A0BB6AD-DCBA-4853-B035-BD5A10033150}" dt="2020-12-18T12:48:33.002" v="1159" actId="1076"/>
        <pc:sldMkLst>
          <pc:docMk/>
          <pc:sldMk cId="3116558046" sldId="309"/>
        </pc:sldMkLst>
        <pc:spChg chg="add del mod">
          <ac:chgData name="Zhu Emma" userId="87df5055d8bb4b7e" providerId="LiveId" clId="{9A0BB6AD-DCBA-4853-B035-BD5A10033150}" dt="2020-12-18T12:31:29.930" v="598" actId="21"/>
          <ac:spMkLst>
            <pc:docMk/>
            <pc:sldMk cId="3116558046" sldId="309"/>
            <ac:spMk id="2" creationId="{473BA6A5-A8DC-4979-B488-148E6533857C}"/>
          </ac:spMkLst>
        </pc:spChg>
        <pc:spChg chg="add mod">
          <ac:chgData name="Zhu Emma" userId="87df5055d8bb4b7e" providerId="LiveId" clId="{9A0BB6AD-DCBA-4853-B035-BD5A10033150}" dt="2020-12-18T12:48:17.594" v="1157" actId="1076"/>
          <ac:spMkLst>
            <pc:docMk/>
            <pc:sldMk cId="3116558046" sldId="309"/>
            <ac:spMk id="9" creationId="{F29FAC5E-373A-4569-965C-2342446CCA47}"/>
          </ac:spMkLst>
        </pc:spChg>
        <pc:spChg chg="mod">
          <ac:chgData name="Zhu Emma" userId="87df5055d8bb4b7e" providerId="LiveId" clId="{9A0BB6AD-DCBA-4853-B035-BD5A10033150}" dt="2020-12-18T12:30:58.474" v="595"/>
          <ac:spMkLst>
            <pc:docMk/>
            <pc:sldMk cId="3116558046" sldId="309"/>
            <ac:spMk id="11" creationId="{00000000-0000-0000-0000-000000000000}"/>
          </ac:spMkLst>
        </pc:spChg>
        <pc:spChg chg="add mod">
          <ac:chgData name="Zhu Emma" userId="87df5055d8bb4b7e" providerId="LiveId" clId="{9A0BB6AD-DCBA-4853-B035-BD5A10033150}" dt="2020-12-18T12:48:00.107" v="1155" actId="1076"/>
          <ac:spMkLst>
            <pc:docMk/>
            <pc:sldMk cId="3116558046" sldId="309"/>
            <ac:spMk id="21" creationId="{652C7681-3DD9-4791-8FF6-666D3947F300}"/>
          </ac:spMkLst>
        </pc:spChg>
        <pc:spChg chg="add mod">
          <ac:chgData name="Zhu Emma" userId="87df5055d8bb4b7e" providerId="LiveId" clId="{9A0BB6AD-DCBA-4853-B035-BD5A10033150}" dt="2020-12-18T12:48:21.765" v="1158" actId="1076"/>
          <ac:spMkLst>
            <pc:docMk/>
            <pc:sldMk cId="3116558046" sldId="309"/>
            <ac:spMk id="24" creationId="{48280C69-685B-4E24-8C3C-490EA5EC16A7}"/>
          </ac:spMkLst>
        </pc:spChg>
        <pc:spChg chg="add mod">
          <ac:chgData name="Zhu Emma" userId="87df5055d8bb4b7e" providerId="LiveId" clId="{9A0BB6AD-DCBA-4853-B035-BD5A10033150}" dt="2020-12-18T12:48:33.002" v="1159" actId="1076"/>
          <ac:spMkLst>
            <pc:docMk/>
            <pc:sldMk cId="3116558046" sldId="309"/>
            <ac:spMk id="25" creationId="{310D7DAF-7E8F-4525-A8E4-72D28FDE2CBE}"/>
          </ac:spMkLst>
        </pc:spChg>
        <pc:spChg chg="add del mod ord">
          <ac:chgData name="Zhu Emma" userId="87df5055d8bb4b7e" providerId="LiveId" clId="{9A0BB6AD-DCBA-4853-B035-BD5A10033150}" dt="2020-12-18T12:41:32.975" v="717" actId="21"/>
          <ac:spMkLst>
            <pc:docMk/>
            <pc:sldMk cId="3116558046" sldId="309"/>
            <ac:spMk id="26" creationId="{B2E66CEA-D0C0-4841-9CA6-922D627F84DB}"/>
          </ac:spMkLst>
        </pc:spChg>
        <pc:spChg chg="add del mod">
          <ac:chgData name="Zhu Emma" userId="87df5055d8bb4b7e" providerId="LiveId" clId="{9A0BB6AD-DCBA-4853-B035-BD5A10033150}" dt="2020-12-18T12:40:55.260" v="708" actId="21"/>
          <ac:spMkLst>
            <pc:docMk/>
            <pc:sldMk cId="3116558046" sldId="309"/>
            <ac:spMk id="27" creationId="{74F935ED-C49A-460C-8DDA-684F02CF1A8A}"/>
          </ac:spMkLst>
        </pc:spChg>
        <pc:cxnChg chg="add mod">
          <ac:chgData name="Zhu Emma" userId="87df5055d8bb4b7e" providerId="LiveId" clId="{9A0BB6AD-DCBA-4853-B035-BD5A10033150}" dt="2020-12-18T12:42:19.993" v="733" actId="1076"/>
          <ac:cxnSpMkLst>
            <pc:docMk/>
            <pc:sldMk cId="3116558046" sldId="309"/>
            <ac:cxnSpMk id="5" creationId="{CBCA9C8D-455B-47AF-B62F-F831D1BBC2EA}"/>
          </ac:cxnSpMkLst>
        </pc:cxnChg>
        <pc:cxnChg chg="add mod">
          <ac:chgData name="Zhu Emma" userId="87df5055d8bb4b7e" providerId="LiveId" clId="{9A0BB6AD-DCBA-4853-B035-BD5A10033150}" dt="2020-12-18T12:42:19.993" v="733" actId="1076"/>
          <ac:cxnSpMkLst>
            <pc:docMk/>
            <pc:sldMk cId="3116558046" sldId="309"/>
            <ac:cxnSpMk id="7" creationId="{8023167E-9A51-4235-86FF-A4C12B9BB334}"/>
          </ac:cxnSpMkLst>
        </pc:cxnChg>
        <pc:cxnChg chg="add mod">
          <ac:chgData name="Zhu Emma" userId="87df5055d8bb4b7e" providerId="LiveId" clId="{9A0BB6AD-DCBA-4853-B035-BD5A10033150}" dt="2020-12-18T12:42:19.993" v="733" actId="1076"/>
          <ac:cxnSpMkLst>
            <pc:docMk/>
            <pc:sldMk cId="3116558046" sldId="309"/>
            <ac:cxnSpMk id="14" creationId="{0519635E-C639-4BF2-9810-9BB97103CBB7}"/>
          </ac:cxnSpMkLst>
        </pc:cxnChg>
        <pc:cxnChg chg="add del mod">
          <ac:chgData name="Zhu Emma" userId="87df5055d8bb4b7e" providerId="LiveId" clId="{9A0BB6AD-DCBA-4853-B035-BD5A10033150}" dt="2020-12-18T12:42:45.029" v="739" actId="1076"/>
          <ac:cxnSpMkLst>
            <pc:docMk/>
            <pc:sldMk cId="3116558046" sldId="309"/>
            <ac:cxnSpMk id="18" creationId="{9EBAB54F-D6C1-4234-AAE2-29652822AB64}"/>
          </ac:cxnSpMkLst>
        </pc:cxnChg>
        <pc:cxnChg chg="add mod">
          <ac:chgData name="Zhu Emma" userId="87df5055d8bb4b7e" providerId="LiveId" clId="{9A0BB6AD-DCBA-4853-B035-BD5A10033150}" dt="2020-12-18T12:42:19.993" v="733" actId="1076"/>
          <ac:cxnSpMkLst>
            <pc:docMk/>
            <pc:sldMk cId="3116558046" sldId="309"/>
            <ac:cxnSpMk id="19" creationId="{1C86013D-E102-4AFF-AD62-2AF011F5C281}"/>
          </ac:cxnSpMkLst>
        </pc:cxnChg>
        <pc:cxnChg chg="add del mod">
          <ac:chgData name="Zhu Emma" userId="87df5055d8bb4b7e" providerId="LiveId" clId="{9A0BB6AD-DCBA-4853-B035-BD5A10033150}" dt="2020-12-18T12:41:50.051" v="725" actId="21"/>
          <ac:cxnSpMkLst>
            <pc:docMk/>
            <pc:sldMk cId="3116558046" sldId="309"/>
            <ac:cxnSpMk id="20" creationId="{F0C69EBC-5354-4695-8E79-EF74BBC3BDBB}"/>
          </ac:cxnSpMkLst>
        </pc:cxnChg>
        <pc:cxnChg chg="add mod">
          <ac:chgData name="Zhu Emma" userId="87df5055d8bb4b7e" providerId="LiveId" clId="{9A0BB6AD-DCBA-4853-B035-BD5A10033150}" dt="2020-12-18T12:42:13.812" v="732" actId="571"/>
          <ac:cxnSpMkLst>
            <pc:docMk/>
            <pc:sldMk cId="3116558046" sldId="309"/>
            <ac:cxnSpMk id="46" creationId="{3546C0DB-FAD0-4B8B-9952-3E9ED75D94AF}"/>
          </ac:cxnSpMkLst>
        </pc:cxnChg>
      </pc:sldChg>
      <pc:sldChg chg="addSp delSp modSp add mod">
        <pc:chgData name="Zhu Emma" userId="87df5055d8bb4b7e" providerId="LiveId" clId="{9A0BB6AD-DCBA-4853-B035-BD5A10033150}" dt="2020-12-18T14:11:29.096" v="1401" actId="1076"/>
        <pc:sldMkLst>
          <pc:docMk/>
          <pc:sldMk cId="388104486" sldId="310"/>
        </pc:sldMkLst>
        <pc:spChg chg="del">
          <ac:chgData name="Zhu Emma" userId="87df5055d8bb4b7e" providerId="LiveId" clId="{9A0BB6AD-DCBA-4853-B035-BD5A10033150}" dt="2020-12-18T12:42:51.749" v="741" actId="21"/>
          <ac:spMkLst>
            <pc:docMk/>
            <pc:sldMk cId="388104486" sldId="310"/>
            <ac:spMk id="9" creationId="{F29FAC5E-373A-4569-965C-2342446CCA47}"/>
          </ac:spMkLst>
        </pc:spChg>
        <pc:spChg chg="add mod">
          <ac:chgData name="Zhu Emma" userId="87df5055d8bb4b7e" providerId="LiveId" clId="{9A0BB6AD-DCBA-4853-B035-BD5A10033150}" dt="2020-12-18T12:53:28.597" v="1206" actId="1076"/>
          <ac:spMkLst>
            <pc:docMk/>
            <pc:sldMk cId="388104486" sldId="310"/>
            <ac:spMk id="10" creationId="{B0843F3F-E30E-48C9-8B4A-E16B15B3A790}"/>
          </ac:spMkLst>
        </pc:spChg>
        <pc:spChg chg="mod">
          <ac:chgData name="Zhu Emma" userId="87df5055d8bb4b7e" providerId="LiveId" clId="{9A0BB6AD-DCBA-4853-B035-BD5A10033150}" dt="2020-12-18T14:11:29.096" v="1401" actId="1076"/>
          <ac:spMkLst>
            <pc:docMk/>
            <pc:sldMk cId="388104486" sldId="310"/>
            <ac:spMk id="11" creationId="{00000000-0000-0000-0000-000000000000}"/>
          </ac:spMkLst>
        </pc:spChg>
        <pc:spChg chg="mod">
          <ac:chgData name="Zhu Emma" userId="87df5055d8bb4b7e" providerId="LiveId" clId="{9A0BB6AD-DCBA-4853-B035-BD5A10033150}" dt="2020-12-18T12:53:16.470" v="1205" actId="14100"/>
          <ac:spMkLst>
            <pc:docMk/>
            <pc:sldMk cId="388104486" sldId="310"/>
            <ac:spMk id="17" creationId="{508FE53C-A7E9-4F02-926A-5E463BAB6068}"/>
          </ac:spMkLst>
        </pc:spChg>
        <pc:spChg chg="mod">
          <ac:chgData name="Zhu Emma" userId="87df5055d8bb4b7e" providerId="LiveId" clId="{9A0BB6AD-DCBA-4853-B035-BD5A10033150}" dt="2020-12-18T12:53:28.597" v="1206" actId="1076"/>
          <ac:spMkLst>
            <pc:docMk/>
            <pc:sldMk cId="388104486" sldId="310"/>
            <ac:spMk id="21" creationId="{652C7681-3DD9-4791-8FF6-666D3947F300}"/>
          </ac:spMkLst>
        </pc:spChg>
        <pc:spChg chg="mod">
          <ac:chgData name="Zhu Emma" userId="87df5055d8bb4b7e" providerId="LiveId" clId="{9A0BB6AD-DCBA-4853-B035-BD5A10033150}" dt="2020-12-18T12:53:28.597" v="1206" actId="1076"/>
          <ac:spMkLst>
            <pc:docMk/>
            <pc:sldMk cId="388104486" sldId="310"/>
            <ac:spMk id="24" creationId="{48280C69-685B-4E24-8C3C-490EA5EC16A7}"/>
          </ac:spMkLst>
        </pc:spChg>
        <pc:spChg chg="del">
          <ac:chgData name="Zhu Emma" userId="87df5055d8bb4b7e" providerId="LiveId" clId="{9A0BB6AD-DCBA-4853-B035-BD5A10033150}" dt="2020-12-18T12:42:51.749" v="741" actId="21"/>
          <ac:spMkLst>
            <pc:docMk/>
            <pc:sldMk cId="388104486" sldId="310"/>
            <ac:spMk id="25" creationId="{310D7DAF-7E8F-4525-A8E4-72D28FDE2CBE}"/>
          </ac:spMkLst>
        </pc:spChg>
        <pc:spChg chg="del">
          <ac:chgData name="Zhu Emma" userId="87df5055d8bb4b7e" providerId="LiveId" clId="{9A0BB6AD-DCBA-4853-B035-BD5A10033150}" dt="2020-12-18T12:44:41.190" v="875" actId="21"/>
          <ac:spMkLst>
            <pc:docMk/>
            <pc:sldMk cId="388104486" sldId="310"/>
            <ac:spMk id="26" creationId="{B2E66CEA-D0C0-4841-9CA6-922D627F84DB}"/>
          </ac:spMkLst>
        </pc:spChg>
        <pc:spChg chg="add mod">
          <ac:chgData name="Zhu Emma" userId="87df5055d8bb4b7e" providerId="LiveId" clId="{9A0BB6AD-DCBA-4853-B035-BD5A10033150}" dt="2020-12-18T12:53:28.597" v="1206" actId="1076"/>
          <ac:spMkLst>
            <pc:docMk/>
            <pc:sldMk cId="388104486" sldId="310"/>
            <ac:spMk id="32" creationId="{DCD51E18-674C-4573-97C7-FC8B4E275ED9}"/>
          </ac:spMkLst>
        </pc:spChg>
        <pc:spChg chg="add mod">
          <ac:chgData name="Zhu Emma" userId="87df5055d8bb4b7e" providerId="LiveId" clId="{9A0BB6AD-DCBA-4853-B035-BD5A10033150}" dt="2020-12-18T12:53:28.597" v="1206" actId="1076"/>
          <ac:spMkLst>
            <pc:docMk/>
            <pc:sldMk cId="388104486" sldId="310"/>
            <ac:spMk id="33" creationId="{F0CA277F-4E4D-4803-B250-5C3DDC355FF4}"/>
          </ac:spMkLst>
        </pc:spChg>
        <pc:spChg chg="add mod">
          <ac:chgData name="Zhu Emma" userId="87df5055d8bb4b7e" providerId="LiveId" clId="{9A0BB6AD-DCBA-4853-B035-BD5A10033150}" dt="2020-12-18T12:53:28.597" v="1206" actId="1076"/>
          <ac:spMkLst>
            <pc:docMk/>
            <pc:sldMk cId="388104486" sldId="310"/>
            <ac:spMk id="35" creationId="{604DE6C8-128C-4174-A466-6246C7AA6AAA}"/>
          </ac:spMkLst>
        </pc:spChg>
        <pc:cxnChg chg="mod">
          <ac:chgData name="Zhu Emma" userId="87df5055d8bb4b7e" providerId="LiveId" clId="{9A0BB6AD-DCBA-4853-B035-BD5A10033150}" dt="2020-12-18T12:53:28.597" v="1206" actId="1076"/>
          <ac:cxnSpMkLst>
            <pc:docMk/>
            <pc:sldMk cId="388104486" sldId="310"/>
            <ac:cxnSpMk id="5" creationId="{CBCA9C8D-455B-47AF-B62F-F831D1BBC2EA}"/>
          </ac:cxnSpMkLst>
        </pc:cxnChg>
        <pc:cxnChg chg="add del mod">
          <ac:chgData name="Zhu Emma" userId="87df5055d8bb4b7e" providerId="LiveId" clId="{9A0BB6AD-DCBA-4853-B035-BD5A10033150}" dt="2020-12-18T12:50:34.914" v="1181" actId="21"/>
          <ac:cxnSpMkLst>
            <pc:docMk/>
            <pc:sldMk cId="388104486" sldId="310"/>
            <ac:cxnSpMk id="7" creationId="{8023167E-9A51-4235-86FF-A4C12B9BB334}"/>
          </ac:cxnSpMkLst>
        </pc:cxnChg>
        <pc:cxnChg chg="mod">
          <ac:chgData name="Zhu Emma" userId="87df5055d8bb4b7e" providerId="LiveId" clId="{9A0BB6AD-DCBA-4853-B035-BD5A10033150}" dt="2020-12-18T12:53:28.597" v="1206" actId="1076"/>
          <ac:cxnSpMkLst>
            <pc:docMk/>
            <pc:sldMk cId="388104486" sldId="310"/>
            <ac:cxnSpMk id="14" creationId="{0519635E-C639-4BF2-9810-9BB97103CBB7}"/>
          </ac:cxnSpMkLst>
        </pc:cxnChg>
        <pc:cxnChg chg="del">
          <ac:chgData name="Zhu Emma" userId="87df5055d8bb4b7e" providerId="LiveId" clId="{9A0BB6AD-DCBA-4853-B035-BD5A10033150}" dt="2020-12-18T12:42:52.942" v="742" actId="21"/>
          <ac:cxnSpMkLst>
            <pc:docMk/>
            <pc:sldMk cId="388104486" sldId="310"/>
            <ac:cxnSpMk id="18" creationId="{9EBAB54F-D6C1-4234-AAE2-29652822AB64}"/>
          </ac:cxnSpMkLst>
        </pc:cxnChg>
        <pc:cxnChg chg="mod">
          <ac:chgData name="Zhu Emma" userId="87df5055d8bb4b7e" providerId="LiveId" clId="{9A0BB6AD-DCBA-4853-B035-BD5A10033150}" dt="2020-12-18T12:53:28.597" v="1206" actId="1076"/>
          <ac:cxnSpMkLst>
            <pc:docMk/>
            <pc:sldMk cId="388104486" sldId="310"/>
            <ac:cxnSpMk id="19" creationId="{1C86013D-E102-4AFF-AD62-2AF011F5C281}"/>
          </ac:cxnSpMkLst>
        </pc:cxnChg>
        <pc:cxnChg chg="add del mod">
          <ac:chgData name="Zhu Emma" userId="87df5055d8bb4b7e" providerId="LiveId" clId="{9A0BB6AD-DCBA-4853-B035-BD5A10033150}" dt="2020-12-18T12:50:32.009" v="1180" actId="21"/>
          <ac:cxnSpMkLst>
            <pc:docMk/>
            <pc:sldMk cId="388104486" sldId="310"/>
            <ac:cxnSpMk id="23" creationId="{4B71786E-7C3A-40D8-B412-6FF2D7EFC22F}"/>
          </ac:cxnSpMkLst>
        </pc:cxnChg>
        <pc:cxnChg chg="add del mod">
          <ac:chgData name="Zhu Emma" userId="87df5055d8bb4b7e" providerId="LiveId" clId="{9A0BB6AD-DCBA-4853-B035-BD5A10033150}" dt="2020-12-18T12:51:15.245" v="1188" actId="21"/>
          <ac:cxnSpMkLst>
            <pc:docMk/>
            <pc:sldMk cId="388104486" sldId="310"/>
            <ac:cxnSpMk id="27" creationId="{CEE90B6F-CB4B-40DE-9050-122803AF6937}"/>
          </ac:cxnSpMkLst>
        </pc:cxnChg>
        <pc:cxnChg chg="add mod">
          <ac:chgData name="Zhu Emma" userId="87df5055d8bb4b7e" providerId="LiveId" clId="{9A0BB6AD-DCBA-4853-B035-BD5A10033150}" dt="2020-12-18T12:53:28.597" v="1206" actId="1076"/>
          <ac:cxnSpMkLst>
            <pc:docMk/>
            <pc:sldMk cId="388104486" sldId="310"/>
            <ac:cxnSpMk id="28" creationId="{584EEF44-BE4D-46BD-A00B-E7B245A4AA55}"/>
          </ac:cxnSpMkLst>
        </pc:cxnChg>
        <pc:cxnChg chg="add mod">
          <ac:chgData name="Zhu Emma" userId="87df5055d8bb4b7e" providerId="LiveId" clId="{9A0BB6AD-DCBA-4853-B035-BD5A10033150}" dt="2020-12-18T12:53:28.597" v="1206" actId="1076"/>
          <ac:cxnSpMkLst>
            <pc:docMk/>
            <pc:sldMk cId="388104486" sldId="310"/>
            <ac:cxnSpMk id="29" creationId="{2EADD169-41FF-462E-B616-99E888A61CFF}"/>
          </ac:cxnSpMkLst>
        </pc:cxnChg>
        <pc:cxnChg chg="add mod">
          <ac:chgData name="Zhu Emma" userId="87df5055d8bb4b7e" providerId="LiveId" clId="{9A0BB6AD-DCBA-4853-B035-BD5A10033150}" dt="2020-12-18T12:53:28.597" v="1206" actId="1076"/>
          <ac:cxnSpMkLst>
            <pc:docMk/>
            <pc:sldMk cId="388104486" sldId="310"/>
            <ac:cxnSpMk id="30" creationId="{04C0B5C7-A769-4C28-BAA3-5596C1670909}"/>
          </ac:cxnSpMkLst>
        </pc:cxnChg>
        <pc:cxnChg chg="add del mod">
          <ac:chgData name="Zhu Emma" userId="87df5055d8bb4b7e" providerId="LiveId" clId="{9A0BB6AD-DCBA-4853-B035-BD5A10033150}" dt="2020-12-18T12:50:50.079" v="1183" actId="21"/>
          <ac:cxnSpMkLst>
            <pc:docMk/>
            <pc:sldMk cId="388104486" sldId="310"/>
            <ac:cxnSpMk id="31" creationId="{B9BDB80C-C4F9-4528-B8AB-A95F1828D450}"/>
          </ac:cxnSpMkLst>
        </pc:cxnChg>
        <pc:cxnChg chg="add del mod">
          <ac:chgData name="Zhu Emma" userId="87df5055d8bb4b7e" providerId="LiveId" clId="{9A0BB6AD-DCBA-4853-B035-BD5A10033150}" dt="2020-12-18T12:49:37.266" v="1167" actId="21"/>
          <ac:cxnSpMkLst>
            <pc:docMk/>
            <pc:sldMk cId="388104486" sldId="310"/>
            <ac:cxnSpMk id="34" creationId="{9085B2A1-E093-4C38-A98B-5DF49253979C}"/>
          </ac:cxnSpMkLst>
        </pc:cxnChg>
        <pc:cxnChg chg="add mod">
          <ac:chgData name="Zhu Emma" userId="87df5055d8bb4b7e" providerId="LiveId" clId="{9A0BB6AD-DCBA-4853-B035-BD5A10033150}" dt="2020-12-18T12:53:28.597" v="1206" actId="1076"/>
          <ac:cxnSpMkLst>
            <pc:docMk/>
            <pc:sldMk cId="388104486" sldId="310"/>
            <ac:cxnSpMk id="36" creationId="{56791827-111E-459F-8181-F1DD98C5F0F1}"/>
          </ac:cxnSpMkLst>
        </pc:cxnChg>
        <pc:cxnChg chg="add mod">
          <ac:chgData name="Zhu Emma" userId="87df5055d8bb4b7e" providerId="LiveId" clId="{9A0BB6AD-DCBA-4853-B035-BD5A10033150}" dt="2020-12-18T12:53:28.597" v="1206" actId="1076"/>
          <ac:cxnSpMkLst>
            <pc:docMk/>
            <pc:sldMk cId="388104486" sldId="310"/>
            <ac:cxnSpMk id="48" creationId="{436736E7-17F4-4D21-9EA4-6227980D7F8B}"/>
          </ac:cxnSpMkLst>
        </pc:cxnChg>
      </pc:sldChg>
      <pc:sldChg chg="addSp delSp modSp add mod">
        <pc:chgData name="Zhu Emma" userId="87df5055d8bb4b7e" providerId="LiveId" clId="{9A0BB6AD-DCBA-4853-B035-BD5A10033150}" dt="2020-12-18T14:11:16.653" v="1398" actId="1076"/>
        <pc:sldMkLst>
          <pc:docMk/>
          <pc:sldMk cId="3677941512" sldId="311"/>
        </pc:sldMkLst>
        <pc:spChg chg="add del mod">
          <ac:chgData name="Zhu Emma" userId="87df5055d8bb4b7e" providerId="LiveId" clId="{9A0BB6AD-DCBA-4853-B035-BD5A10033150}" dt="2020-12-18T12:54:19.608" v="1211" actId="21"/>
          <ac:spMkLst>
            <pc:docMk/>
            <pc:sldMk cId="3677941512" sldId="311"/>
            <ac:spMk id="2" creationId="{C8608621-47FA-4DCF-AF4B-778D2400BC38}"/>
          </ac:spMkLst>
        </pc:spChg>
        <pc:spChg chg="add del mod">
          <ac:chgData name="Zhu Emma" userId="87df5055d8bb4b7e" providerId="LiveId" clId="{9A0BB6AD-DCBA-4853-B035-BD5A10033150}" dt="2020-12-18T12:54:41.937" v="1219" actId="21"/>
          <ac:spMkLst>
            <pc:docMk/>
            <pc:sldMk cId="3677941512" sldId="311"/>
            <ac:spMk id="4" creationId="{7BF9A800-5FDA-405D-949F-F1680DB89B25}"/>
          </ac:spMkLst>
        </pc:spChg>
        <pc:spChg chg="add mod">
          <ac:chgData name="Zhu Emma" userId="87df5055d8bb4b7e" providerId="LiveId" clId="{9A0BB6AD-DCBA-4853-B035-BD5A10033150}" dt="2020-12-18T13:00:17.086" v="1300" actId="2711"/>
          <ac:spMkLst>
            <pc:docMk/>
            <pc:sldMk cId="3677941512" sldId="311"/>
            <ac:spMk id="9" creationId="{04765A21-F22B-4742-80ED-01E3A7626A77}"/>
          </ac:spMkLst>
        </pc:spChg>
        <pc:spChg chg="del">
          <ac:chgData name="Zhu Emma" userId="87df5055d8bb4b7e" providerId="LiveId" clId="{9A0BB6AD-DCBA-4853-B035-BD5A10033150}" dt="2020-12-18T12:54:03.835" v="1208" actId="21"/>
          <ac:spMkLst>
            <pc:docMk/>
            <pc:sldMk cId="3677941512" sldId="311"/>
            <ac:spMk id="10" creationId="{B0843F3F-E30E-48C9-8B4A-E16B15B3A790}"/>
          </ac:spMkLst>
        </pc:spChg>
        <pc:spChg chg="mod">
          <ac:chgData name="Zhu Emma" userId="87df5055d8bb4b7e" providerId="LiveId" clId="{9A0BB6AD-DCBA-4853-B035-BD5A10033150}" dt="2020-12-18T14:11:16.653" v="1398" actId="1076"/>
          <ac:spMkLst>
            <pc:docMk/>
            <pc:sldMk cId="3677941512" sldId="311"/>
            <ac:spMk id="11" creationId="{00000000-0000-0000-0000-000000000000}"/>
          </ac:spMkLst>
        </pc:spChg>
        <pc:spChg chg="add mod">
          <ac:chgData name="Zhu Emma" userId="87df5055d8bb4b7e" providerId="LiveId" clId="{9A0BB6AD-DCBA-4853-B035-BD5A10033150}" dt="2020-12-18T13:00:17.086" v="1300" actId="2711"/>
          <ac:spMkLst>
            <pc:docMk/>
            <pc:sldMk cId="3677941512" sldId="311"/>
            <ac:spMk id="18" creationId="{8E205AEC-06FD-459E-810B-8F35929C449A}"/>
          </ac:spMkLst>
        </pc:spChg>
        <pc:spChg chg="del">
          <ac:chgData name="Zhu Emma" userId="87df5055d8bb4b7e" providerId="LiveId" clId="{9A0BB6AD-DCBA-4853-B035-BD5A10033150}" dt="2020-12-18T12:54:03.835" v="1208" actId="21"/>
          <ac:spMkLst>
            <pc:docMk/>
            <pc:sldMk cId="3677941512" sldId="311"/>
            <ac:spMk id="21" creationId="{652C7681-3DD9-4791-8FF6-666D3947F300}"/>
          </ac:spMkLst>
        </pc:spChg>
        <pc:spChg chg="del">
          <ac:chgData name="Zhu Emma" userId="87df5055d8bb4b7e" providerId="LiveId" clId="{9A0BB6AD-DCBA-4853-B035-BD5A10033150}" dt="2020-12-18T12:54:03.835" v="1208" actId="21"/>
          <ac:spMkLst>
            <pc:docMk/>
            <pc:sldMk cId="3677941512" sldId="311"/>
            <ac:spMk id="24" creationId="{48280C69-685B-4E24-8C3C-490EA5EC16A7}"/>
          </ac:spMkLst>
        </pc:spChg>
        <pc:spChg chg="add mod">
          <ac:chgData name="Zhu Emma" userId="87df5055d8bb4b7e" providerId="LiveId" clId="{9A0BB6AD-DCBA-4853-B035-BD5A10033150}" dt="2020-12-18T13:00:17.086" v="1300" actId="2711"/>
          <ac:spMkLst>
            <pc:docMk/>
            <pc:sldMk cId="3677941512" sldId="311"/>
            <ac:spMk id="25" creationId="{24A873C1-68BC-4ED1-87AF-188FF0210730}"/>
          </ac:spMkLst>
        </pc:spChg>
        <pc:spChg chg="add mod">
          <ac:chgData name="Zhu Emma" userId="87df5055d8bb4b7e" providerId="LiveId" clId="{9A0BB6AD-DCBA-4853-B035-BD5A10033150}" dt="2020-12-18T13:00:17.086" v="1300" actId="2711"/>
          <ac:spMkLst>
            <pc:docMk/>
            <pc:sldMk cId="3677941512" sldId="311"/>
            <ac:spMk id="26" creationId="{9CDED6B9-DD43-4843-8E53-92742F6518DA}"/>
          </ac:spMkLst>
        </pc:spChg>
        <pc:spChg chg="del">
          <ac:chgData name="Zhu Emma" userId="87df5055d8bb4b7e" providerId="LiveId" clId="{9A0BB6AD-DCBA-4853-B035-BD5A10033150}" dt="2020-12-18T12:54:03.835" v="1208" actId="21"/>
          <ac:spMkLst>
            <pc:docMk/>
            <pc:sldMk cId="3677941512" sldId="311"/>
            <ac:spMk id="32" creationId="{DCD51E18-674C-4573-97C7-FC8B4E275ED9}"/>
          </ac:spMkLst>
        </pc:spChg>
        <pc:spChg chg="del">
          <ac:chgData name="Zhu Emma" userId="87df5055d8bb4b7e" providerId="LiveId" clId="{9A0BB6AD-DCBA-4853-B035-BD5A10033150}" dt="2020-12-18T12:54:03.835" v="1208" actId="21"/>
          <ac:spMkLst>
            <pc:docMk/>
            <pc:sldMk cId="3677941512" sldId="311"/>
            <ac:spMk id="33" creationId="{F0CA277F-4E4D-4803-B250-5C3DDC355FF4}"/>
          </ac:spMkLst>
        </pc:spChg>
        <pc:spChg chg="add mod">
          <ac:chgData name="Zhu Emma" userId="87df5055d8bb4b7e" providerId="LiveId" clId="{9A0BB6AD-DCBA-4853-B035-BD5A10033150}" dt="2020-12-18T13:00:17.086" v="1300" actId="2711"/>
          <ac:spMkLst>
            <pc:docMk/>
            <pc:sldMk cId="3677941512" sldId="311"/>
            <ac:spMk id="34" creationId="{5891FE35-E28F-47C8-9E25-7E216EF673FF}"/>
          </ac:spMkLst>
        </pc:spChg>
        <pc:spChg chg="del">
          <ac:chgData name="Zhu Emma" userId="87df5055d8bb4b7e" providerId="LiveId" clId="{9A0BB6AD-DCBA-4853-B035-BD5A10033150}" dt="2020-12-18T12:54:03.835" v="1208" actId="21"/>
          <ac:spMkLst>
            <pc:docMk/>
            <pc:sldMk cId="3677941512" sldId="311"/>
            <ac:spMk id="35" creationId="{604DE6C8-128C-4174-A466-6246C7AA6AAA}"/>
          </ac:spMkLst>
        </pc:spChg>
        <pc:spChg chg="add mod">
          <ac:chgData name="Zhu Emma" userId="87df5055d8bb4b7e" providerId="LiveId" clId="{9A0BB6AD-DCBA-4853-B035-BD5A10033150}" dt="2020-12-18T13:00:23.988" v="1309" actId="20577"/>
          <ac:spMkLst>
            <pc:docMk/>
            <pc:sldMk cId="3677941512" sldId="311"/>
            <ac:spMk id="37" creationId="{464030AE-1805-489E-9F36-0F03FEB2D75D}"/>
          </ac:spMkLst>
        </pc:spChg>
        <pc:cxnChg chg="del">
          <ac:chgData name="Zhu Emma" userId="87df5055d8bb4b7e" providerId="LiveId" clId="{9A0BB6AD-DCBA-4853-B035-BD5A10033150}" dt="2020-12-18T12:54:03.835" v="1208" actId="21"/>
          <ac:cxnSpMkLst>
            <pc:docMk/>
            <pc:sldMk cId="3677941512" sldId="311"/>
            <ac:cxnSpMk id="5" creationId="{CBCA9C8D-455B-47AF-B62F-F831D1BBC2EA}"/>
          </ac:cxnSpMkLst>
        </pc:cxnChg>
        <pc:cxnChg chg="add mod">
          <ac:chgData name="Zhu Emma" userId="87df5055d8bb4b7e" providerId="LiveId" clId="{9A0BB6AD-DCBA-4853-B035-BD5A10033150}" dt="2020-12-18T12:59:51.337" v="1299" actId="1076"/>
          <ac:cxnSpMkLst>
            <pc:docMk/>
            <pc:sldMk cId="3677941512" sldId="311"/>
            <ac:cxnSpMk id="7" creationId="{85CA2CD0-8A3E-40E5-BD65-221F90B35591}"/>
          </ac:cxnSpMkLst>
        </pc:cxnChg>
        <pc:cxnChg chg="del">
          <ac:chgData name="Zhu Emma" userId="87df5055d8bb4b7e" providerId="LiveId" clId="{9A0BB6AD-DCBA-4853-B035-BD5A10033150}" dt="2020-12-18T12:54:03.835" v="1208" actId="21"/>
          <ac:cxnSpMkLst>
            <pc:docMk/>
            <pc:sldMk cId="3677941512" sldId="311"/>
            <ac:cxnSpMk id="14" creationId="{0519635E-C639-4BF2-9810-9BB97103CBB7}"/>
          </ac:cxnSpMkLst>
        </pc:cxnChg>
        <pc:cxnChg chg="del">
          <ac:chgData name="Zhu Emma" userId="87df5055d8bb4b7e" providerId="LiveId" clId="{9A0BB6AD-DCBA-4853-B035-BD5A10033150}" dt="2020-12-18T12:54:03.835" v="1208" actId="21"/>
          <ac:cxnSpMkLst>
            <pc:docMk/>
            <pc:sldMk cId="3677941512" sldId="311"/>
            <ac:cxnSpMk id="19" creationId="{1C86013D-E102-4AFF-AD62-2AF011F5C281}"/>
          </ac:cxnSpMkLst>
        </pc:cxnChg>
        <pc:cxnChg chg="add mod">
          <ac:chgData name="Zhu Emma" userId="87df5055d8bb4b7e" providerId="LiveId" clId="{9A0BB6AD-DCBA-4853-B035-BD5A10033150}" dt="2020-12-18T12:59:51.337" v="1299" actId="1076"/>
          <ac:cxnSpMkLst>
            <pc:docMk/>
            <pc:sldMk cId="3677941512" sldId="311"/>
            <ac:cxnSpMk id="22" creationId="{6E67B3DE-EB8B-416C-B069-B19723C29422}"/>
          </ac:cxnSpMkLst>
        </pc:cxnChg>
        <pc:cxnChg chg="del">
          <ac:chgData name="Zhu Emma" userId="87df5055d8bb4b7e" providerId="LiveId" clId="{9A0BB6AD-DCBA-4853-B035-BD5A10033150}" dt="2020-12-18T12:54:03.835" v="1208" actId="21"/>
          <ac:cxnSpMkLst>
            <pc:docMk/>
            <pc:sldMk cId="3677941512" sldId="311"/>
            <ac:cxnSpMk id="28" creationId="{584EEF44-BE4D-46BD-A00B-E7B245A4AA55}"/>
          </ac:cxnSpMkLst>
        </pc:cxnChg>
        <pc:cxnChg chg="del">
          <ac:chgData name="Zhu Emma" userId="87df5055d8bb4b7e" providerId="LiveId" clId="{9A0BB6AD-DCBA-4853-B035-BD5A10033150}" dt="2020-12-18T12:54:03.835" v="1208" actId="21"/>
          <ac:cxnSpMkLst>
            <pc:docMk/>
            <pc:sldMk cId="3677941512" sldId="311"/>
            <ac:cxnSpMk id="29" creationId="{2EADD169-41FF-462E-B616-99E888A61CFF}"/>
          </ac:cxnSpMkLst>
        </pc:cxnChg>
        <pc:cxnChg chg="del">
          <ac:chgData name="Zhu Emma" userId="87df5055d8bb4b7e" providerId="LiveId" clId="{9A0BB6AD-DCBA-4853-B035-BD5A10033150}" dt="2020-12-18T12:54:03.835" v="1208" actId="21"/>
          <ac:cxnSpMkLst>
            <pc:docMk/>
            <pc:sldMk cId="3677941512" sldId="311"/>
            <ac:cxnSpMk id="30" creationId="{04C0B5C7-A769-4C28-BAA3-5596C1670909}"/>
          </ac:cxnSpMkLst>
        </pc:cxnChg>
        <pc:cxnChg chg="del">
          <ac:chgData name="Zhu Emma" userId="87df5055d8bb4b7e" providerId="LiveId" clId="{9A0BB6AD-DCBA-4853-B035-BD5A10033150}" dt="2020-12-18T12:54:03.835" v="1208" actId="21"/>
          <ac:cxnSpMkLst>
            <pc:docMk/>
            <pc:sldMk cId="3677941512" sldId="311"/>
            <ac:cxnSpMk id="36" creationId="{56791827-111E-459F-8181-F1DD98C5F0F1}"/>
          </ac:cxnSpMkLst>
        </pc:cxnChg>
        <pc:cxnChg chg="del">
          <ac:chgData name="Zhu Emma" userId="87df5055d8bb4b7e" providerId="LiveId" clId="{9A0BB6AD-DCBA-4853-B035-BD5A10033150}" dt="2020-12-18T12:54:03.835" v="1208" actId="21"/>
          <ac:cxnSpMkLst>
            <pc:docMk/>
            <pc:sldMk cId="3677941512" sldId="311"/>
            <ac:cxnSpMk id="48" creationId="{436736E7-17F4-4D21-9EA4-6227980D7F8B}"/>
          </ac:cxnSpMkLst>
        </pc:cxnChg>
      </pc:sldChg>
      <pc:sldChg chg="delSp modSp add mod">
        <pc:chgData name="Zhu Emma" userId="87df5055d8bb4b7e" providerId="LiveId" clId="{9A0BB6AD-DCBA-4853-B035-BD5A10033150}" dt="2020-12-18T14:11:38.096" v="1402" actId="21"/>
        <pc:sldMkLst>
          <pc:docMk/>
          <pc:sldMk cId="3502130122" sldId="312"/>
        </pc:sldMkLst>
        <pc:spChg chg="del">
          <ac:chgData name="Zhu Emma" userId="87df5055d8bb4b7e" providerId="LiveId" clId="{9A0BB6AD-DCBA-4853-B035-BD5A10033150}" dt="2020-12-18T14:11:38.096" v="1402" actId="21"/>
          <ac:spMkLst>
            <pc:docMk/>
            <pc:sldMk cId="3502130122" sldId="312"/>
            <ac:spMk id="9" creationId="{04765A21-F22B-4742-80ED-01E3A7626A77}"/>
          </ac:spMkLst>
        </pc:spChg>
        <pc:spChg chg="mod">
          <ac:chgData name="Zhu Emma" userId="87df5055d8bb4b7e" providerId="LiveId" clId="{9A0BB6AD-DCBA-4853-B035-BD5A10033150}" dt="2020-12-18T14:11:11.576" v="1397" actId="1076"/>
          <ac:spMkLst>
            <pc:docMk/>
            <pc:sldMk cId="3502130122" sldId="312"/>
            <ac:spMk id="11" creationId="{00000000-0000-0000-0000-000000000000}"/>
          </ac:spMkLst>
        </pc:spChg>
        <pc:spChg chg="del">
          <ac:chgData name="Zhu Emma" userId="87df5055d8bb4b7e" providerId="LiveId" clId="{9A0BB6AD-DCBA-4853-B035-BD5A10033150}" dt="2020-12-18T14:11:38.096" v="1402" actId="21"/>
          <ac:spMkLst>
            <pc:docMk/>
            <pc:sldMk cId="3502130122" sldId="312"/>
            <ac:spMk id="18" creationId="{8E205AEC-06FD-459E-810B-8F35929C449A}"/>
          </ac:spMkLst>
        </pc:spChg>
        <pc:spChg chg="del">
          <ac:chgData name="Zhu Emma" userId="87df5055d8bb4b7e" providerId="LiveId" clId="{9A0BB6AD-DCBA-4853-B035-BD5A10033150}" dt="2020-12-18T14:11:38.096" v="1402" actId="21"/>
          <ac:spMkLst>
            <pc:docMk/>
            <pc:sldMk cId="3502130122" sldId="312"/>
            <ac:spMk id="25" creationId="{24A873C1-68BC-4ED1-87AF-188FF0210730}"/>
          </ac:spMkLst>
        </pc:spChg>
        <pc:spChg chg="del">
          <ac:chgData name="Zhu Emma" userId="87df5055d8bb4b7e" providerId="LiveId" clId="{9A0BB6AD-DCBA-4853-B035-BD5A10033150}" dt="2020-12-18T14:11:38.096" v="1402" actId="21"/>
          <ac:spMkLst>
            <pc:docMk/>
            <pc:sldMk cId="3502130122" sldId="312"/>
            <ac:spMk id="26" creationId="{9CDED6B9-DD43-4843-8E53-92742F6518DA}"/>
          </ac:spMkLst>
        </pc:spChg>
        <pc:spChg chg="del">
          <ac:chgData name="Zhu Emma" userId="87df5055d8bb4b7e" providerId="LiveId" clId="{9A0BB6AD-DCBA-4853-B035-BD5A10033150}" dt="2020-12-18T14:11:38.096" v="1402" actId="21"/>
          <ac:spMkLst>
            <pc:docMk/>
            <pc:sldMk cId="3502130122" sldId="312"/>
            <ac:spMk id="34" creationId="{5891FE35-E28F-47C8-9E25-7E216EF673FF}"/>
          </ac:spMkLst>
        </pc:spChg>
        <pc:spChg chg="del">
          <ac:chgData name="Zhu Emma" userId="87df5055d8bb4b7e" providerId="LiveId" clId="{9A0BB6AD-DCBA-4853-B035-BD5A10033150}" dt="2020-12-18T14:11:38.096" v="1402" actId="21"/>
          <ac:spMkLst>
            <pc:docMk/>
            <pc:sldMk cId="3502130122" sldId="312"/>
            <ac:spMk id="37" creationId="{464030AE-1805-489E-9F36-0F03FEB2D75D}"/>
          </ac:spMkLst>
        </pc:spChg>
        <pc:cxnChg chg="del">
          <ac:chgData name="Zhu Emma" userId="87df5055d8bb4b7e" providerId="LiveId" clId="{9A0BB6AD-DCBA-4853-B035-BD5A10033150}" dt="2020-12-18T14:11:38.096" v="1402" actId="21"/>
          <ac:cxnSpMkLst>
            <pc:docMk/>
            <pc:sldMk cId="3502130122" sldId="312"/>
            <ac:cxnSpMk id="7" creationId="{85CA2CD0-8A3E-40E5-BD65-221F90B35591}"/>
          </ac:cxnSpMkLst>
        </pc:cxnChg>
        <pc:cxnChg chg="del">
          <ac:chgData name="Zhu Emma" userId="87df5055d8bb4b7e" providerId="LiveId" clId="{9A0BB6AD-DCBA-4853-B035-BD5A10033150}" dt="2020-12-18T14:11:38.096" v="1402" actId="21"/>
          <ac:cxnSpMkLst>
            <pc:docMk/>
            <pc:sldMk cId="3502130122" sldId="312"/>
            <ac:cxnSpMk id="22" creationId="{6E67B3DE-EB8B-416C-B069-B19723C29422}"/>
          </ac:cxnSpMkLst>
        </pc:cxnChg>
      </pc:sldChg>
      <pc:sldChg chg="modSp add mod">
        <pc:chgData name="Zhu Emma" userId="87df5055d8bb4b7e" providerId="LiveId" clId="{9A0BB6AD-DCBA-4853-B035-BD5A10033150}" dt="2020-12-18T14:12:11.612" v="1439" actId="20577"/>
        <pc:sldMkLst>
          <pc:docMk/>
          <pc:sldMk cId="2927775184" sldId="313"/>
        </pc:sldMkLst>
        <pc:spChg chg="mod">
          <ac:chgData name="Zhu Emma" userId="87df5055d8bb4b7e" providerId="LiveId" clId="{9A0BB6AD-DCBA-4853-B035-BD5A10033150}" dt="2020-12-18T14:12:11.612" v="1439" actId="20577"/>
          <ac:spMkLst>
            <pc:docMk/>
            <pc:sldMk cId="2927775184" sldId="313"/>
            <ac:spMk id="11" creationId="{00000000-0000-0000-0000-000000000000}"/>
          </ac:spMkLst>
        </pc:spChg>
      </pc:sldChg>
      <pc:sldMasterChg chg="delSldLayout">
        <pc:chgData name="Zhu Emma" userId="87df5055d8bb4b7e" providerId="LiveId" clId="{9A0BB6AD-DCBA-4853-B035-BD5A10033150}" dt="2020-12-18T12:14:10.951" v="204" actId="2696"/>
        <pc:sldMasterMkLst>
          <pc:docMk/>
          <pc:sldMasterMk cId="1755714676" sldId="2147483648"/>
        </pc:sldMasterMkLst>
        <pc:sldLayoutChg chg="del">
          <pc:chgData name="Zhu Emma" userId="87df5055d8bb4b7e" providerId="LiveId" clId="{9A0BB6AD-DCBA-4853-B035-BD5A10033150}" dt="2020-12-18T12:14:10.951" v="204" actId="2696"/>
          <pc:sldLayoutMkLst>
            <pc:docMk/>
            <pc:sldMasterMk cId="1755714676" sldId="2147483648"/>
            <pc:sldLayoutMk cId="3670185509" sldId="2147483675"/>
          </pc:sldLayoutMkLst>
        </pc:sldLayoutChg>
      </pc:sldMasterChg>
    </pc:docChg>
  </pc:docChgLst>
  <pc:docChgLst>
    <pc:chgData name="Zhu Emma" userId="87df5055d8bb4b7e" providerId="LiveId" clId="{825B57B0-7DCA-404E-AE63-9BBBE13AED0F}"/>
    <pc:docChg chg="undo redo custSel addSld delSld modSld sldOrd addMainMaster modMainMaster">
      <pc:chgData name="Zhu Emma" userId="87df5055d8bb4b7e" providerId="LiveId" clId="{825B57B0-7DCA-404E-AE63-9BBBE13AED0F}" dt="2020-12-26T15:32:25.957" v="5327" actId="1076"/>
      <pc:docMkLst>
        <pc:docMk/>
      </pc:docMkLst>
      <pc:sldChg chg="addSp delSp modSp mod">
        <pc:chgData name="Zhu Emma" userId="87df5055d8bb4b7e" providerId="LiveId" clId="{825B57B0-7DCA-404E-AE63-9BBBE13AED0F}" dt="2020-12-26T14:28:50.231" v="5269" actId="1076"/>
        <pc:sldMkLst>
          <pc:docMk/>
          <pc:sldMk cId="1268213808" sldId="256"/>
        </pc:sldMkLst>
        <pc:spChg chg="add mod">
          <ac:chgData name="Zhu Emma" userId="87df5055d8bb4b7e" providerId="LiveId" clId="{825B57B0-7DCA-404E-AE63-9BBBE13AED0F}" dt="2020-12-26T14:28:50.231" v="5269" actId="1076"/>
          <ac:spMkLst>
            <pc:docMk/>
            <pc:sldMk cId="1268213808" sldId="256"/>
            <ac:spMk id="2" creationId="{8D48D0F3-44D0-4441-91FE-407544923B74}"/>
          </ac:spMkLst>
        </pc:spChg>
        <pc:spChg chg="mod">
          <ac:chgData name="Zhu Emma" userId="87df5055d8bb4b7e" providerId="LiveId" clId="{825B57B0-7DCA-404E-AE63-9BBBE13AED0F}" dt="2020-12-26T14:28:47.679" v="5268" actId="1076"/>
          <ac:spMkLst>
            <pc:docMk/>
            <pc:sldMk cId="1268213808" sldId="256"/>
            <ac:spMk id="6" creationId="{453E41B0-1346-4132-8429-9EAE801877DA}"/>
          </ac:spMkLst>
        </pc:spChg>
        <pc:spChg chg="add mod">
          <ac:chgData name="Zhu Emma" userId="87df5055d8bb4b7e" providerId="LiveId" clId="{825B57B0-7DCA-404E-AE63-9BBBE13AED0F}" dt="2020-12-26T14:28:11.961" v="5264" actId="1076"/>
          <ac:spMkLst>
            <pc:docMk/>
            <pc:sldMk cId="1268213808" sldId="256"/>
            <ac:spMk id="9" creationId="{F26CB3A0-E1ED-45B9-81FB-29492427AD95}"/>
          </ac:spMkLst>
        </pc:spChg>
        <pc:spChg chg="mod">
          <ac:chgData name="Zhu Emma" userId="87df5055d8bb4b7e" providerId="LiveId" clId="{825B57B0-7DCA-404E-AE63-9BBBE13AED0F}" dt="2020-12-25T12:41:27.727" v="844" actId="1076"/>
          <ac:spMkLst>
            <pc:docMk/>
            <pc:sldMk cId="1268213808" sldId="256"/>
            <ac:spMk id="11" creationId="{00000000-0000-0000-0000-000000000000}"/>
          </ac:spMkLst>
        </pc:spChg>
        <pc:spChg chg="del">
          <ac:chgData name="Zhu Emma" userId="87df5055d8bb4b7e" providerId="LiveId" clId="{825B57B0-7DCA-404E-AE63-9BBBE13AED0F}" dt="2020-12-25T11:33:47.512" v="473" actId="21"/>
          <ac:spMkLst>
            <pc:docMk/>
            <pc:sldMk cId="1268213808" sldId="256"/>
            <ac:spMk id="13" creationId="{00000000-0000-0000-0000-000000000000}"/>
          </ac:spMkLst>
        </pc:spChg>
        <pc:spChg chg="del mod">
          <ac:chgData name="Zhu Emma" userId="87df5055d8bb4b7e" providerId="LiveId" clId="{825B57B0-7DCA-404E-AE63-9BBBE13AED0F}" dt="2020-12-26T14:26:38.493" v="5228" actId="21"/>
          <ac:spMkLst>
            <pc:docMk/>
            <pc:sldMk cId="1268213808" sldId="256"/>
            <ac:spMk id="14" creationId="{00000000-0000-0000-0000-000000000000}"/>
          </ac:spMkLst>
        </pc:spChg>
      </pc:sldChg>
      <pc:sldChg chg="del">
        <pc:chgData name="Zhu Emma" userId="87df5055d8bb4b7e" providerId="LiveId" clId="{825B57B0-7DCA-404E-AE63-9BBBE13AED0F}" dt="2020-12-26T13:19:21.328" v="4138" actId="2696"/>
        <pc:sldMkLst>
          <pc:docMk/>
          <pc:sldMk cId="3295792794" sldId="257"/>
        </pc:sldMkLst>
      </pc:sldChg>
      <pc:sldChg chg="add del">
        <pc:chgData name="Zhu Emma" userId="87df5055d8bb4b7e" providerId="LiveId" clId="{825B57B0-7DCA-404E-AE63-9BBBE13AED0F}" dt="2020-12-26T13:19:21.328" v="4138" actId="2696"/>
        <pc:sldMkLst>
          <pc:docMk/>
          <pc:sldMk cId="1576718145" sldId="258"/>
        </pc:sldMkLst>
      </pc:sldChg>
      <pc:sldChg chg="addSp delSp modSp mod">
        <pc:chgData name="Zhu Emma" userId="87df5055d8bb4b7e" providerId="LiveId" clId="{825B57B0-7DCA-404E-AE63-9BBBE13AED0F}" dt="2020-12-26T15:32:25.957" v="5327" actId="1076"/>
        <pc:sldMkLst>
          <pc:docMk/>
          <pc:sldMk cId="2184835173" sldId="259"/>
        </pc:sldMkLst>
        <pc:spChg chg="del">
          <ac:chgData name="Zhu Emma" userId="87df5055d8bb4b7e" providerId="LiveId" clId="{825B57B0-7DCA-404E-AE63-9BBBE13AED0F}" dt="2020-12-26T13:19:57.506" v="4139" actId="478"/>
          <ac:spMkLst>
            <pc:docMk/>
            <pc:sldMk cId="2184835173" sldId="259"/>
            <ac:spMk id="2" creationId="{00000000-0000-0000-0000-000000000000}"/>
          </ac:spMkLst>
        </pc:spChg>
        <pc:spChg chg="del mod">
          <ac:chgData name="Zhu Emma" userId="87df5055d8bb4b7e" providerId="LiveId" clId="{825B57B0-7DCA-404E-AE63-9BBBE13AED0F}" dt="2020-12-26T13:22:39.950" v="4153" actId="21"/>
          <ac:spMkLst>
            <pc:docMk/>
            <pc:sldMk cId="2184835173" sldId="259"/>
            <ac:spMk id="4" creationId="{00000000-0000-0000-0000-000000000000}"/>
          </ac:spMkLst>
        </pc:spChg>
        <pc:spChg chg="mod">
          <ac:chgData name="Zhu Emma" userId="87df5055d8bb4b7e" providerId="LiveId" clId="{825B57B0-7DCA-404E-AE63-9BBBE13AED0F}" dt="2020-12-26T13:28:20.804" v="4179" actId="1076"/>
          <ac:spMkLst>
            <pc:docMk/>
            <pc:sldMk cId="2184835173" sldId="259"/>
            <ac:spMk id="5" creationId="{00000000-0000-0000-0000-000000000000}"/>
          </ac:spMkLst>
        </pc:spChg>
        <pc:spChg chg="del mod">
          <ac:chgData name="Zhu Emma" userId="87df5055d8bb4b7e" providerId="LiveId" clId="{825B57B0-7DCA-404E-AE63-9BBBE13AED0F}" dt="2020-12-26T13:22:37.551" v="4152" actId="21"/>
          <ac:spMkLst>
            <pc:docMk/>
            <pc:sldMk cId="2184835173" sldId="259"/>
            <ac:spMk id="7" creationId="{00000000-0000-0000-0000-000000000000}"/>
          </ac:spMkLst>
        </pc:spChg>
        <pc:spChg chg="del mod">
          <ac:chgData name="Zhu Emma" userId="87df5055d8bb4b7e" providerId="LiveId" clId="{825B57B0-7DCA-404E-AE63-9BBBE13AED0F}" dt="2020-12-26T13:22:37.551" v="4152" actId="21"/>
          <ac:spMkLst>
            <pc:docMk/>
            <pc:sldMk cId="2184835173" sldId="259"/>
            <ac:spMk id="8" creationId="{00000000-0000-0000-0000-000000000000}"/>
          </ac:spMkLst>
        </pc:spChg>
        <pc:spChg chg="mod">
          <ac:chgData name="Zhu Emma" userId="87df5055d8bb4b7e" providerId="LiveId" clId="{825B57B0-7DCA-404E-AE63-9BBBE13AED0F}" dt="2020-12-26T13:19:58.542" v="4140"/>
          <ac:spMkLst>
            <pc:docMk/>
            <pc:sldMk cId="2184835173" sldId="259"/>
            <ac:spMk id="10" creationId="{9DA23948-EB0D-4E67-83BB-7693D6D0CB41}"/>
          </ac:spMkLst>
        </pc:spChg>
        <pc:spChg chg="mod">
          <ac:chgData name="Zhu Emma" userId="87df5055d8bb4b7e" providerId="LiveId" clId="{825B57B0-7DCA-404E-AE63-9BBBE13AED0F}" dt="2020-12-26T13:19:58.542" v="4140"/>
          <ac:spMkLst>
            <pc:docMk/>
            <pc:sldMk cId="2184835173" sldId="259"/>
            <ac:spMk id="11" creationId="{DDA25FAF-D7D0-42B1-B21F-A13833932553}"/>
          </ac:spMkLst>
        </pc:spChg>
        <pc:spChg chg="mod">
          <ac:chgData name="Zhu Emma" userId="87df5055d8bb4b7e" providerId="LiveId" clId="{825B57B0-7DCA-404E-AE63-9BBBE13AED0F}" dt="2020-12-26T13:19:58.542" v="4140"/>
          <ac:spMkLst>
            <pc:docMk/>
            <pc:sldMk cId="2184835173" sldId="259"/>
            <ac:spMk id="12" creationId="{6A511B53-67F3-4794-B894-487B1CB6A848}"/>
          </ac:spMkLst>
        </pc:spChg>
        <pc:spChg chg="mod">
          <ac:chgData name="Zhu Emma" userId="87df5055d8bb4b7e" providerId="LiveId" clId="{825B57B0-7DCA-404E-AE63-9BBBE13AED0F}" dt="2020-12-26T13:19:58.542" v="4140"/>
          <ac:spMkLst>
            <pc:docMk/>
            <pc:sldMk cId="2184835173" sldId="259"/>
            <ac:spMk id="13" creationId="{F471607B-2665-408E-B94A-FFD95BDD3685}"/>
          </ac:spMkLst>
        </pc:spChg>
        <pc:spChg chg="mod">
          <ac:chgData name="Zhu Emma" userId="87df5055d8bb4b7e" providerId="LiveId" clId="{825B57B0-7DCA-404E-AE63-9BBBE13AED0F}" dt="2020-12-26T13:19:58.542" v="4140"/>
          <ac:spMkLst>
            <pc:docMk/>
            <pc:sldMk cId="2184835173" sldId="259"/>
            <ac:spMk id="14" creationId="{16D0F1ED-D1EA-4707-B2A6-E715E970CC07}"/>
          </ac:spMkLst>
        </pc:spChg>
        <pc:spChg chg="mod">
          <ac:chgData name="Zhu Emma" userId="87df5055d8bb4b7e" providerId="LiveId" clId="{825B57B0-7DCA-404E-AE63-9BBBE13AED0F}" dt="2020-12-26T14:06:25.014" v="4877" actId="1582"/>
          <ac:spMkLst>
            <pc:docMk/>
            <pc:sldMk cId="2184835173" sldId="259"/>
            <ac:spMk id="15" creationId="{4792EA98-E3D4-494F-867F-8E7B64778890}"/>
          </ac:spMkLst>
        </pc:spChg>
        <pc:spChg chg="add mod">
          <ac:chgData name="Zhu Emma" userId="87df5055d8bb4b7e" providerId="LiveId" clId="{825B57B0-7DCA-404E-AE63-9BBBE13AED0F}" dt="2020-12-26T15:32:25.957" v="5327" actId="1076"/>
          <ac:spMkLst>
            <pc:docMk/>
            <pc:sldMk cId="2184835173" sldId="259"/>
            <ac:spMk id="19" creationId="{A6B64C6A-59AD-42FD-9C50-87DF8B720299}"/>
          </ac:spMkLst>
        </pc:spChg>
        <pc:grpChg chg="add mod">
          <ac:chgData name="Zhu Emma" userId="87df5055d8bb4b7e" providerId="LiveId" clId="{825B57B0-7DCA-404E-AE63-9BBBE13AED0F}" dt="2020-12-26T13:19:58.542" v="4140"/>
          <ac:grpSpMkLst>
            <pc:docMk/>
            <pc:sldMk cId="2184835173" sldId="259"/>
            <ac:grpSpMk id="9" creationId="{1EA7F491-1ACD-4CF3-B139-A1878E183064}"/>
          </ac:grpSpMkLst>
        </pc:grpChg>
        <pc:picChg chg="add mod">
          <ac:chgData name="Zhu Emma" userId="87df5055d8bb4b7e" providerId="LiveId" clId="{825B57B0-7DCA-404E-AE63-9BBBE13AED0F}" dt="2020-12-26T13:28:22.260" v="4180" actId="1076"/>
          <ac:picMkLst>
            <pc:docMk/>
            <pc:sldMk cId="2184835173" sldId="259"/>
            <ac:picMk id="16" creationId="{5AA1053E-1766-4C63-A387-BD93EE7EB604}"/>
          </ac:picMkLst>
        </pc:picChg>
        <pc:cxnChg chg="mod">
          <ac:chgData name="Zhu Emma" userId="87df5055d8bb4b7e" providerId="LiveId" clId="{825B57B0-7DCA-404E-AE63-9BBBE13AED0F}" dt="2020-12-26T13:28:20.804" v="4179" actId="1076"/>
          <ac:cxnSpMkLst>
            <pc:docMk/>
            <pc:sldMk cId="2184835173" sldId="259"/>
            <ac:cxnSpMk id="6" creationId="{00000000-0000-0000-0000-000000000000}"/>
          </ac:cxnSpMkLst>
        </pc:cxnChg>
      </pc:sldChg>
      <pc:sldChg chg="del">
        <pc:chgData name="Zhu Emma" userId="87df5055d8bb4b7e" providerId="LiveId" clId="{825B57B0-7DCA-404E-AE63-9BBBE13AED0F}" dt="2020-12-26T13:45:08.492" v="4592" actId="2696"/>
        <pc:sldMkLst>
          <pc:docMk/>
          <pc:sldMk cId="4138034284" sldId="260"/>
        </pc:sldMkLst>
      </pc:sldChg>
      <pc:sldChg chg="addSp delSp modSp mod ord">
        <pc:chgData name="Zhu Emma" userId="87df5055d8bb4b7e" providerId="LiveId" clId="{825B57B0-7DCA-404E-AE63-9BBBE13AED0F}" dt="2020-12-26T14:06:41.954" v="4881" actId="1036"/>
        <pc:sldMkLst>
          <pc:docMk/>
          <pc:sldMk cId="2760279431" sldId="261"/>
        </pc:sldMkLst>
        <pc:spChg chg="add mod">
          <ac:chgData name="Zhu Emma" userId="87df5055d8bb4b7e" providerId="LiveId" clId="{825B57B0-7DCA-404E-AE63-9BBBE13AED0F}" dt="2020-12-26T13:33:05.292" v="4245" actId="1076"/>
          <ac:spMkLst>
            <pc:docMk/>
            <pc:sldMk cId="2760279431" sldId="261"/>
            <ac:spMk id="4" creationId="{4CB31333-BB03-446E-8E57-2A40A44DB37F}"/>
          </ac:spMkLst>
        </pc:spChg>
        <pc:spChg chg="del">
          <ac:chgData name="Zhu Emma" userId="87df5055d8bb4b7e" providerId="LiveId" clId="{825B57B0-7DCA-404E-AE63-9BBBE13AED0F}" dt="2020-12-26T13:30:26.795" v="4187" actId="478"/>
          <ac:spMkLst>
            <pc:docMk/>
            <pc:sldMk cId="2760279431" sldId="261"/>
            <ac:spMk id="7" creationId="{00000000-0000-0000-0000-000000000000}"/>
          </ac:spMkLst>
        </pc:spChg>
        <pc:spChg chg="del">
          <ac:chgData name="Zhu Emma" userId="87df5055d8bb4b7e" providerId="LiveId" clId="{825B57B0-7DCA-404E-AE63-9BBBE13AED0F}" dt="2020-12-26T13:30:27.451" v="4188" actId="478"/>
          <ac:spMkLst>
            <pc:docMk/>
            <pc:sldMk cId="2760279431" sldId="261"/>
            <ac:spMk id="8" creationId="{00000000-0000-0000-0000-000000000000}"/>
          </ac:spMkLst>
        </pc:spChg>
        <pc:spChg chg="del">
          <ac:chgData name="Zhu Emma" userId="87df5055d8bb4b7e" providerId="LiveId" clId="{825B57B0-7DCA-404E-AE63-9BBBE13AED0F}" dt="2020-12-26T13:30:25.746" v="4186" actId="478"/>
          <ac:spMkLst>
            <pc:docMk/>
            <pc:sldMk cId="2760279431" sldId="261"/>
            <ac:spMk id="9" creationId="{00000000-0000-0000-0000-000000000000}"/>
          </ac:spMkLst>
        </pc:spChg>
        <pc:spChg chg="del">
          <ac:chgData name="Zhu Emma" userId="87df5055d8bb4b7e" providerId="LiveId" clId="{825B57B0-7DCA-404E-AE63-9BBBE13AED0F}" dt="2020-12-26T13:30:25.746" v="4186" actId="478"/>
          <ac:spMkLst>
            <pc:docMk/>
            <pc:sldMk cId="2760279431" sldId="261"/>
            <ac:spMk id="10" creationId="{00000000-0000-0000-0000-000000000000}"/>
          </ac:spMkLst>
        </pc:spChg>
        <pc:spChg chg="del">
          <ac:chgData name="Zhu Emma" userId="87df5055d8bb4b7e" providerId="LiveId" clId="{825B57B0-7DCA-404E-AE63-9BBBE13AED0F}" dt="2020-12-26T13:30:24.312" v="4185" actId="478"/>
          <ac:spMkLst>
            <pc:docMk/>
            <pc:sldMk cId="2760279431" sldId="261"/>
            <ac:spMk id="11" creationId="{00000000-0000-0000-0000-000000000000}"/>
          </ac:spMkLst>
        </pc:spChg>
        <pc:spChg chg="mod">
          <ac:chgData name="Zhu Emma" userId="87df5055d8bb4b7e" providerId="LiveId" clId="{825B57B0-7DCA-404E-AE63-9BBBE13AED0F}" dt="2020-12-26T13:32:08.583" v="4243"/>
          <ac:spMkLst>
            <pc:docMk/>
            <pc:sldMk cId="2760279431" sldId="261"/>
            <ac:spMk id="14" creationId="{23965F4F-536E-4A13-8DCD-9972D3FFD933}"/>
          </ac:spMkLst>
        </pc:spChg>
        <pc:spChg chg="mod">
          <ac:chgData name="Zhu Emma" userId="87df5055d8bb4b7e" providerId="LiveId" clId="{825B57B0-7DCA-404E-AE63-9BBBE13AED0F}" dt="2020-12-26T13:32:08.583" v="4243"/>
          <ac:spMkLst>
            <pc:docMk/>
            <pc:sldMk cId="2760279431" sldId="261"/>
            <ac:spMk id="15" creationId="{9A86D6F0-7736-4284-A7DB-C454399D160F}"/>
          </ac:spMkLst>
        </pc:spChg>
        <pc:spChg chg="mod">
          <ac:chgData name="Zhu Emma" userId="87df5055d8bb4b7e" providerId="LiveId" clId="{825B57B0-7DCA-404E-AE63-9BBBE13AED0F}" dt="2020-12-26T13:32:08.583" v="4243"/>
          <ac:spMkLst>
            <pc:docMk/>
            <pc:sldMk cId="2760279431" sldId="261"/>
            <ac:spMk id="16" creationId="{18915243-80DD-438A-B3FB-570E4B6E079C}"/>
          </ac:spMkLst>
        </pc:spChg>
        <pc:spChg chg="del">
          <ac:chgData name="Zhu Emma" userId="87df5055d8bb4b7e" providerId="LiveId" clId="{825B57B0-7DCA-404E-AE63-9BBBE13AED0F}" dt="2020-12-26T13:31:58.059" v="4242" actId="21"/>
          <ac:spMkLst>
            <pc:docMk/>
            <pc:sldMk cId="2760279431" sldId="261"/>
            <ac:spMk id="17" creationId="{00000000-0000-0000-0000-000000000000}"/>
          </ac:spMkLst>
        </pc:spChg>
        <pc:spChg chg="mod">
          <ac:chgData name="Zhu Emma" userId="87df5055d8bb4b7e" providerId="LiveId" clId="{825B57B0-7DCA-404E-AE63-9BBBE13AED0F}" dt="2020-12-26T13:32:12.244" v="4244" actId="1076"/>
          <ac:spMkLst>
            <pc:docMk/>
            <pc:sldMk cId="2760279431" sldId="261"/>
            <ac:spMk id="18" creationId="{00000000-0000-0000-0000-000000000000}"/>
          </ac:spMkLst>
        </pc:spChg>
        <pc:spChg chg="del">
          <ac:chgData name="Zhu Emma" userId="87df5055d8bb4b7e" providerId="LiveId" clId="{825B57B0-7DCA-404E-AE63-9BBBE13AED0F}" dt="2020-12-26T13:30:24.312" v="4185" actId="478"/>
          <ac:spMkLst>
            <pc:docMk/>
            <pc:sldMk cId="2760279431" sldId="261"/>
            <ac:spMk id="19" creationId="{00000000-0000-0000-0000-000000000000}"/>
          </ac:spMkLst>
        </pc:spChg>
        <pc:spChg chg="mod">
          <ac:chgData name="Zhu Emma" userId="87df5055d8bb4b7e" providerId="LiveId" clId="{825B57B0-7DCA-404E-AE63-9BBBE13AED0F}" dt="2020-12-26T13:32:08.583" v="4243"/>
          <ac:spMkLst>
            <pc:docMk/>
            <pc:sldMk cId="2760279431" sldId="261"/>
            <ac:spMk id="20" creationId="{F36EFADA-9BE4-4583-B45F-5AFDE0289398}"/>
          </ac:spMkLst>
        </pc:spChg>
        <pc:spChg chg="mod">
          <ac:chgData name="Zhu Emma" userId="87df5055d8bb4b7e" providerId="LiveId" clId="{825B57B0-7DCA-404E-AE63-9BBBE13AED0F}" dt="2020-12-26T13:32:08.583" v="4243"/>
          <ac:spMkLst>
            <pc:docMk/>
            <pc:sldMk cId="2760279431" sldId="261"/>
            <ac:spMk id="21" creationId="{D99F75FF-8405-4CC9-AE79-EE8E689B31C3}"/>
          </ac:spMkLst>
        </pc:spChg>
        <pc:spChg chg="mod">
          <ac:chgData name="Zhu Emma" userId="87df5055d8bb4b7e" providerId="LiveId" clId="{825B57B0-7DCA-404E-AE63-9BBBE13AED0F}" dt="2020-12-26T13:32:08.583" v="4243"/>
          <ac:spMkLst>
            <pc:docMk/>
            <pc:sldMk cId="2760279431" sldId="261"/>
            <ac:spMk id="22" creationId="{2277D57E-7D51-469C-9BBF-1992FB4DBB99}"/>
          </ac:spMkLst>
        </pc:spChg>
        <pc:spChg chg="mod">
          <ac:chgData name="Zhu Emma" userId="87df5055d8bb4b7e" providerId="LiveId" clId="{825B57B0-7DCA-404E-AE63-9BBBE13AED0F}" dt="2020-12-26T14:06:40.274" v="4879"/>
          <ac:spMkLst>
            <pc:docMk/>
            <pc:sldMk cId="2760279431" sldId="261"/>
            <ac:spMk id="24" creationId="{6701AC4B-901D-4845-B52A-9BAFD0E3A56F}"/>
          </ac:spMkLst>
        </pc:spChg>
        <pc:spChg chg="mod">
          <ac:chgData name="Zhu Emma" userId="87df5055d8bb4b7e" providerId="LiveId" clId="{825B57B0-7DCA-404E-AE63-9BBBE13AED0F}" dt="2020-12-26T14:06:40.274" v="4879"/>
          <ac:spMkLst>
            <pc:docMk/>
            <pc:sldMk cId="2760279431" sldId="261"/>
            <ac:spMk id="25" creationId="{757838A8-067E-4DC9-B1E6-1A6356F23FC5}"/>
          </ac:spMkLst>
        </pc:spChg>
        <pc:spChg chg="mod">
          <ac:chgData name="Zhu Emma" userId="87df5055d8bb4b7e" providerId="LiveId" clId="{825B57B0-7DCA-404E-AE63-9BBBE13AED0F}" dt="2020-12-26T14:06:40.274" v="4879"/>
          <ac:spMkLst>
            <pc:docMk/>
            <pc:sldMk cId="2760279431" sldId="261"/>
            <ac:spMk id="26" creationId="{94646FEA-CB6A-4E4D-813A-34317E4BAFCF}"/>
          </ac:spMkLst>
        </pc:spChg>
        <pc:spChg chg="mod">
          <ac:chgData name="Zhu Emma" userId="87df5055d8bb4b7e" providerId="LiveId" clId="{825B57B0-7DCA-404E-AE63-9BBBE13AED0F}" dt="2020-12-26T14:06:40.274" v="4879"/>
          <ac:spMkLst>
            <pc:docMk/>
            <pc:sldMk cId="2760279431" sldId="261"/>
            <ac:spMk id="27" creationId="{FE968FCB-31AC-4BF0-9550-D5E9481C6E2E}"/>
          </ac:spMkLst>
        </pc:spChg>
        <pc:spChg chg="mod">
          <ac:chgData name="Zhu Emma" userId="87df5055d8bb4b7e" providerId="LiveId" clId="{825B57B0-7DCA-404E-AE63-9BBBE13AED0F}" dt="2020-12-26T14:06:40.274" v="4879"/>
          <ac:spMkLst>
            <pc:docMk/>
            <pc:sldMk cId="2760279431" sldId="261"/>
            <ac:spMk id="28" creationId="{24185E2A-5CF2-4648-ABFC-F7524C791603}"/>
          </ac:spMkLst>
        </pc:spChg>
        <pc:spChg chg="mod">
          <ac:chgData name="Zhu Emma" userId="87df5055d8bb4b7e" providerId="LiveId" clId="{825B57B0-7DCA-404E-AE63-9BBBE13AED0F}" dt="2020-12-26T14:06:40.274" v="4879"/>
          <ac:spMkLst>
            <pc:docMk/>
            <pc:sldMk cId="2760279431" sldId="261"/>
            <ac:spMk id="29" creationId="{D08CBF23-14C9-4B01-909F-24A07B06BADF}"/>
          </ac:spMkLst>
        </pc:spChg>
        <pc:grpChg chg="add del mod">
          <ac:chgData name="Zhu Emma" userId="87df5055d8bb4b7e" providerId="LiveId" clId="{825B57B0-7DCA-404E-AE63-9BBBE13AED0F}" dt="2020-12-26T14:06:39.241" v="4878" actId="478"/>
          <ac:grpSpMkLst>
            <pc:docMk/>
            <pc:sldMk cId="2760279431" sldId="261"/>
            <ac:grpSpMk id="13" creationId="{31BFAC87-33DC-43A6-8AF2-1E1F9EC7E7DB}"/>
          </ac:grpSpMkLst>
        </pc:grpChg>
        <pc:grpChg chg="add mod">
          <ac:chgData name="Zhu Emma" userId="87df5055d8bb4b7e" providerId="LiveId" clId="{825B57B0-7DCA-404E-AE63-9BBBE13AED0F}" dt="2020-12-26T14:06:41.954" v="4881" actId="1036"/>
          <ac:grpSpMkLst>
            <pc:docMk/>
            <pc:sldMk cId="2760279431" sldId="261"/>
            <ac:grpSpMk id="23" creationId="{42138FB3-3992-4881-8F3B-6C97CB8D3698}"/>
          </ac:grpSpMkLst>
        </pc:grpChg>
        <pc:picChg chg="add mod">
          <ac:chgData name="Zhu Emma" userId="87df5055d8bb4b7e" providerId="LiveId" clId="{825B57B0-7DCA-404E-AE63-9BBBE13AED0F}" dt="2020-12-26T13:31:00.177" v="4196" actId="1076"/>
          <ac:picMkLst>
            <pc:docMk/>
            <pc:sldMk cId="2760279431" sldId="261"/>
            <ac:picMk id="3" creationId="{9694B2E8-2786-4067-8762-E4E698229A86}"/>
          </ac:picMkLst>
        </pc:picChg>
      </pc:sldChg>
      <pc:sldChg chg="addSp delSp modSp mod">
        <pc:chgData name="Zhu Emma" userId="87df5055d8bb4b7e" providerId="LiveId" clId="{825B57B0-7DCA-404E-AE63-9BBBE13AED0F}" dt="2020-12-26T13:49:45.598" v="4654" actId="1076"/>
        <pc:sldMkLst>
          <pc:docMk/>
          <pc:sldMk cId="3633882448" sldId="262"/>
        </pc:sldMkLst>
        <pc:spChg chg="del">
          <ac:chgData name="Zhu Emma" userId="87df5055d8bb4b7e" providerId="LiveId" clId="{825B57B0-7DCA-404E-AE63-9BBBE13AED0F}" dt="2020-12-26T13:46:46.385" v="4600" actId="21"/>
          <ac:spMkLst>
            <pc:docMk/>
            <pc:sldMk cId="3633882448" sldId="262"/>
            <ac:spMk id="2" creationId="{00000000-0000-0000-0000-000000000000}"/>
          </ac:spMkLst>
        </pc:spChg>
        <pc:spChg chg="add mod">
          <ac:chgData name="Zhu Emma" userId="87df5055d8bb4b7e" providerId="LiveId" clId="{825B57B0-7DCA-404E-AE63-9BBBE13AED0F}" dt="2020-12-26T13:49:32.394" v="4652" actId="947"/>
          <ac:spMkLst>
            <pc:docMk/>
            <pc:sldMk cId="3633882448" sldId="262"/>
            <ac:spMk id="3" creationId="{035B3F1E-CA46-4A55-9C52-92CD7F4669C7}"/>
          </ac:spMkLst>
        </pc:spChg>
        <pc:spChg chg="mod">
          <ac:chgData name="Zhu Emma" userId="87df5055d8bb4b7e" providerId="LiveId" clId="{825B57B0-7DCA-404E-AE63-9BBBE13AED0F}" dt="2020-12-26T13:49:45.598" v="4654" actId="1076"/>
          <ac:spMkLst>
            <pc:docMk/>
            <pc:sldMk cId="3633882448" sldId="262"/>
            <ac:spMk id="5" creationId="{00000000-0000-0000-0000-000000000000}"/>
          </ac:spMkLst>
        </pc:spChg>
        <pc:spChg chg="del">
          <ac:chgData name="Zhu Emma" userId="87df5055d8bb4b7e" providerId="LiveId" clId="{825B57B0-7DCA-404E-AE63-9BBBE13AED0F}" dt="2020-12-26T13:47:08.006" v="4604" actId="21"/>
          <ac:spMkLst>
            <pc:docMk/>
            <pc:sldMk cId="3633882448" sldId="262"/>
            <ac:spMk id="6" creationId="{00000000-0000-0000-0000-000000000000}"/>
          </ac:spMkLst>
        </pc:spChg>
        <pc:spChg chg="del mod">
          <ac:chgData name="Zhu Emma" userId="87df5055d8bb4b7e" providerId="LiveId" clId="{825B57B0-7DCA-404E-AE63-9BBBE13AED0F}" dt="2020-12-26T13:47:26.322" v="4609" actId="21"/>
          <ac:spMkLst>
            <pc:docMk/>
            <pc:sldMk cId="3633882448" sldId="262"/>
            <ac:spMk id="7" creationId="{00000000-0000-0000-0000-000000000000}"/>
          </ac:spMkLst>
        </pc:spChg>
        <pc:spChg chg="del mod">
          <ac:chgData name="Zhu Emma" userId="87df5055d8bb4b7e" providerId="LiveId" clId="{825B57B0-7DCA-404E-AE63-9BBBE13AED0F}" dt="2020-12-26T13:47:33.539" v="4612" actId="21"/>
          <ac:spMkLst>
            <pc:docMk/>
            <pc:sldMk cId="3633882448" sldId="262"/>
            <ac:spMk id="8" creationId="{00000000-0000-0000-0000-000000000000}"/>
          </ac:spMkLst>
        </pc:spChg>
        <pc:spChg chg="del">
          <ac:chgData name="Zhu Emma" userId="87df5055d8bb4b7e" providerId="LiveId" clId="{825B57B0-7DCA-404E-AE63-9BBBE13AED0F}" dt="2020-12-26T13:47:02.159" v="4603" actId="21"/>
          <ac:spMkLst>
            <pc:docMk/>
            <pc:sldMk cId="3633882448" sldId="262"/>
            <ac:spMk id="9" creationId="{00000000-0000-0000-0000-000000000000}"/>
          </ac:spMkLst>
        </pc:spChg>
        <pc:spChg chg="add mod ord">
          <ac:chgData name="Zhu Emma" userId="87df5055d8bb4b7e" providerId="LiveId" clId="{825B57B0-7DCA-404E-AE63-9BBBE13AED0F}" dt="2020-12-26T13:48:58.572" v="4650" actId="1076"/>
          <ac:spMkLst>
            <pc:docMk/>
            <pc:sldMk cId="3633882448" sldId="262"/>
            <ac:spMk id="10" creationId="{A10EE194-C88F-4F36-BC37-794024352D17}"/>
          </ac:spMkLst>
        </pc:spChg>
        <pc:spChg chg="add mod">
          <ac:chgData name="Zhu Emma" userId="87df5055d8bb4b7e" providerId="LiveId" clId="{825B57B0-7DCA-404E-AE63-9BBBE13AED0F}" dt="2020-12-26T13:48:28.853" v="4640" actId="571"/>
          <ac:spMkLst>
            <pc:docMk/>
            <pc:sldMk cId="3633882448" sldId="262"/>
            <ac:spMk id="11" creationId="{3D5B0BBB-85F7-433B-849F-AA5DE7110615}"/>
          </ac:spMkLst>
        </pc:spChg>
      </pc:sldChg>
      <pc:sldChg chg="addSp delSp modSp mod ord">
        <pc:chgData name="Zhu Emma" userId="87df5055d8bb4b7e" providerId="LiveId" clId="{825B57B0-7DCA-404E-AE63-9BBBE13AED0F}" dt="2020-12-26T13:35:36.244" v="4280" actId="20577"/>
        <pc:sldMkLst>
          <pc:docMk/>
          <pc:sldMk cId="2985488735" sldId="263"/>
        </pc:sldMkLst>
        <pc:spChg chg="del">
          <ac:chgData name="Zhu Emma" userId="87df5055d8bb4b7e" providerId="LiveId" clId="{825B57B0-7DCA-404E-AE63-9BBBE13AED0F}" dt="2020-12-25T15:04:59.950" v="1953" actId="22"/>
          <ac:spMkLst>
            <pc:docMk/>
            <pc:sldMk cId="2985488735" sldId="263"/>
            <ac:spMk id="2" creationId="{00000000-0000-0000-0000-000000000000}"/>
          </ac:spMkLst>
        </pc:spChg>
        <pc:spChg chg="del mod">
          <ac:chgData name="Zhu Emma" userId="87df5055d8bb4b7e" providerId="LiveId" clId="{825B57B0-7DCA-404E-AE63-9BBBE13AED0F}" dt="2020-12-26T08:43:51.640" v="2638" actId="21"/>
          <ac:spMkLst>
            <pc:docMk/>
            <pc:sldMk cId="2985488735" sldId="263"/>
            <ac:spMk id="4" creationId="{00000000-0000-0000-0000-000000000000}"/>
          </ac:spMkLst>
        </pc:spChg>
        <pc:spChg chg="mod">
          <ac:chgData name="Zhu Emma" userId="87df5055d8bb4b7e" providerId="LiveId" clId="{825B57B0-7DCA-404E-AE63-9BBBE13AED0F}" dt="2020-12-26T11:55:01.308" v="2969" actId="1076"/>
          <ac:spMkLst>
            <pc:docMk/>
            <pc:sldMk cId="2985488735" sldId="263"/>
            <ac:spMk id="5" creationId="{00000000-0000-0000-0000-000000000000}"/>
          </ac:spMkLst>
        </pc:spChg>
        <pc:spChg chg="del mod">
          <ac:chgData name="Zhu Emma" userId="87df5055d8bb4b7e" providerId="LiveId" clId="{825B57B0-7DCA-404E-AE63-9BBBE13AED0F}" dt="2020-12-26T11:54:55.261" v="2967" actId="21"/>
          <ac:spMkLst>
            <pc:docMk/>
            <pc:sldMk cId="2985488735" sldId="263"/>
            <ac:spMk id="7" creationId="{00000000-0000-0000-0000-000000000000}"/>
          </ac:spMkLst>
        </pc:spChg>
        <pc:spChg chg="del mod">
          <ac:chgData name="Zhu Emma" userId="87df5055d8bb4b7e" providerId="LiveId" clId="{825B57B0-7DCA-404E-AE63-9BBBE13AED0F}" dt="2020-12-26T11:54:56.798" v="2968" actId="21"/>
          <ac:spMkLst>
            <pc:docMk/>
            <pc:sldMk cId="2985488735" sldId="263"/>
            <ac:spMk id="8" creationId="{00000000-0000-0000-0000-000000000000}"/>
          </ac:spMkLst>
        </pc:spChg>
        <pc:spChg chg="del mod">
          <ac:chgData name="Zhu Emma" userId="87df5055d8bb4b7e" providerId="LiveId" clId="{825B57B0-7DCA-404E-AE63-9BBBE13AED0F}" dt="2020-12-26T08:41:36.076" v="2601" actId="21"/>
          <ac:spMkLst>
            <pc:docMk/>
            <pc:sldMk cId="2985488735" sldId="263"/>
            <ac:spMk id="9" creationId="{00000000-0000-0000-0000-000000000000}"/>
          </ac:spMkLst>
        </pc:spChg>
        <pc:spChg chg="add mod">
          <ac:chgData name="Zhu Emma" userId="87df5055d8bb4b7e" providerId="LiveId" clId="{825B57B0-7DCA-404E-AE63-9BBBE13AED0F}" dt="2020-12-26T08:44:13.254" v="2641" actId="1076"/>
          <ac:spMkLst>
            <pc:docMk/>
            <pc:sldMk cId="2985488735" sldId="263"/>
            <ac:spMk id="11" creationId="{3B88B3AB-85D7-45D9-AC1D-F4961C33B0F2}"/>
          </ac:spMkLst>
        </pc:spChg>
        <pc:spChg chg="add mod">
          <ac:chgData name="Zhu Emma" userId="87df5055d8bb4b7e" providerId="LiveId" clId="{825B57B0-7DCA-404E-AE63-9BBBE13AED0F}" dt="2020-12-26T11:51:39.620" v="2917"/>
          <ac:spMkLst>
            <pc:docMk/>
            <pc:sldMk cId="2985488735" sldId="263"/>
            <ac:spMk id="12" creationId="{6937C690-1FFA-4C0A-AF1B-F9500AE05320}"/>
          </ac:spMkLst>
        </pc:spChg>
        <pc:spChg chg="add del mod">
          <ac:chgData name="Zhu Emma" userId="87df5055d8bb4b7e" providerId="LiveId" clId="{825B57B0-7DCA-404E-AE63-9BBBE13AED0F}" dt="2020-12-26T11:54:21.929" v="2952" actId="21"/>
          <ac:spMkLst>
            <pc:docMk/>
            <pc:sldMk cId="2985488735" sldId="263"/>
            <ac:spMk id="13" creationId="{CF1406F5-C3BF-4B42-8AC7-F07F34A27701}"/>
          </ac:spMkLst>
        </pc:spChg>
        <pc:spChg chg="add mod">
          <ac:chgData name="Zhu Emma" userId="87df5055d8bb4b7e" providerId="LiveId" clId="{825B57B0-7DCA-404E-AE63-9BBBE13AED0F}" dt="2020-12-26T11:55:16.299" v="2979" actId="14100"/>
          <ac:spMkLst>
            <pc:docMk/>
            <pc:sldMk cId="2985488735" sldId="263"/>
            <ac:spMk id="14" creationId="{A980B52E-78CE-4736-940D-B2E4BFC3BE6D}"/>
          </ac:spMkLst>
        </pc:spChg>
        <pc:spChg chg="add mod">
          <ac:chgData name="Zhu Emma" userId="87df5055d8bb4b7e" providerId="LiveId" clId="{825B57B0-7DCA-404E-AE63-9BBBE13AED0F}" dt="2020-12-26T11:55:13.894" v="2978" actId="14100"/>
          <ac:spMkLst>
            <pc:docMk/>
            <pc:sldMk cId="2985488735" sldId="263"/>
            <ac:spMk id="15" creationId="{660D3F05-7548-4FF8-B681-5B2FB9C3F154}"/>
          </ac:spMkLst>
        </pc:spChg>
        <pc:spChg chg="add del mod">
          <ac:chgData name="Zhu Emma" userId="87df5055d8bb4b7e" providerId="LiveId" clId="{825B57B0-7DCA-404E-AE63-9BBBE13AED0F}" dt="2020-12-26T13:35:15.137" v="4248" actId="21"/>
          <ac:spMkLst>
            <pc:docMk/>
            <pc:sldMk cId="2985488735" sldId="263"/>
            <ac:spMk id="17" creationId="{657C1FC6-5ED9-4E3F-A6B2-1EEE31F88181}"/>
          </ac:spMkLst>
        </pc:spChg>
        <pc:spChg chg="add mod">
          <ac:chgData name="Zhu Emma" userId="87df5055d8bb4b7e" providerId="LiveId" clId="{825B57B0-7DCA-404E-AE63-9BBBE13AED0F}" dt="2020-12-26T13:35:36.244" v="4280" actId="20577"/>
          <ac:spMkLst>
            <pc:docMk/>
            <pc:sldMk cId="2985488735" sldId="263"/>
            <ac:spMk id="18" creationId="{7197C102-0234-4C92-9F45-740D74A06181}"/>
          </ac:spMkLst>
        </pc:spChg>
        <pc:picChg chg="add mod ord modCrop">
          <ac:chgData name="Zhu Emma" userId="87df5055d8bb4b7e" providerId="LiveId" clId="{825B57B0-7DCA-404E-AE63-9BBBE13AED0F}" dt="2020-12-25T15:25:52.152" v="1963" actId="1076"/>
          <ac:picMkLst>
            <pc:docMk/>
            <pc:sldMk cId="2985488735" sldId="263"/>
            <ac:picMk id="10" creationId="{45B875D5-4E3A-4C3C-8ED5-9024F42E279B}"/>
          </ac:picMkLst>
        </pc:picChg>
        <pc:cxnChg chg="mod">
          <ac:chgData name="Zhu Emma" userId="87df5055d8bb4b7e" providerId="LiveId" clId="{825B57B0-7DCA-404E-AE63-9BBBE13AED0F}" dt="2020-12-26T11:54:47.130" v="2964" actId="1076"/>
          <ac:cxnSpMkLst>
            <pc:docMk/>
            <pc:sldMk cId="2985488735" sldId="263"/>
            <ac:cxnSpMk id="6" creationId="{00000000-0000-0000-0000-000000000000}"/>
          </ac:cxnSpMkLst>
        </pc:cxnChg>
      </pc:sldChg>
      <pc:sldChg chg="del">
        <pc:chgData name="Zhu Emma" userId="87df5055d8bb4b7e" providerId="LiveId" clId="{825B57B0-7DCA-404E-AE63-9BBBE13AED0F}" dt="2020-12-26T13:49:12.674" v="4651" actId="2696"/>
        <pc:sldMkLst>
          <pc:docMk/>
          <pc:sldMk cId="59154687" sldId="264"/>
        </pc:sldMkLst>
      </pc:sldChg>
      <pc:sldChg chg="addSp delSp modSp mod ord">
        <pc:chgData name="Zhu Emma" userId="87df5055d8bb4b7e" providerId="LiveId" clId="{825B57B0-7DCA-404E-AE63-9BBBE13AED0F}" dt="2020-12-26T14:03:37.843" v="4865"/>
        <pc:sldMkLst>
          <pc:docMk/>
          <pc:sldMk cId="2968374764" sldId="307"/>
        </pc:sldMkLst>
        <pc:spChg chg="add del mod">
          <ac:chgData name="Zhu Emma" userId="87df5055d8bb4b7e" providerId="LiveId" clId="{825B57B0-7DCA-404E-AE63-9BBBE13AED0F}" dt="2020-12-25T11:43:19.906" v="501" actId="21"/>
          <ac:spMkLst>
            <pc:docMk/>
            <pc:sldMk cId="2968374764" sldId="307"/>
            <ac:spMk id="2" creationId="{56BF76A3-5EDB-45BF-BB1D-C27F9786E1C0}"/>
          </ac:spMkLst>
        </pc:spChg>
        <pc:spChg chg="del">
          <ac:chgData name="Zhu Emma" userId="87df5055d8bb4b7e" providerId="LiveId" clId="{825B57B0-7DCA-404E-AE63-9BBBE13AED0F}" dt="2020-12-26T13:50:59.164" v="4664" actId="478"/>
          <ac:spMkLst>
            <pc:docMk/>
            <pc:sldMk cId="2968374764" sldId="307"/>
            <ac:spMk id="3" creationId="{5526F999-8C90-4BB0-944D-B8AACBA340E7}"/>
          </ac:spMkLst>
        </pc:spChg>
        <pc:spChg chg="add mod">
          <ac:chgData name="Zhu Emma" userId="87df5055d8bb4b7e" providerId="LiveId" clId="{825B57B0-7DCA-404E-AE63-9BBBE13AED0F}" dt="2020-12-25T11:44:39.256" v="572" actId="1076"/>
          <ac:spMkLst>
            <pc:docMk/>
            <pc:sldMk cId="2968374764" sldId="307"/>
            <ac:spMk id="4" creationId="{89CA762E-9F21-4984-8C23-287301E8EEAE}"/>
          </ac:spMkLst>
        </pc:spChg>
        <pc:spChg chg="mod">
          <ac:chgData name="Zhu Emma" userId="87df5055d8bb4b7e" providerId="LiveId" clId="{825B57B0-7DCA-404E-AE63-9BBBE13AED0F}" dt="2020-12-25T11:54:16.461" v="582" actId="1076"/>
          <ac:spMkLst>
            <pc:docMk/>
            <pc:sldMk cId="2968374764" sldId="307"/>
            <ac:spMk id="11" creationId="{00000000-0000-0000-0000-000000000000}"/>
          </ac:spMkLst>
        </pc:spChg>
        <pc:spChg chg="del">
          <ac:chgData name="Zhu Emma" userId="87df5055d8bb4b7e" providerId="LiveId" clId="{825B57B0-7DCA-404E-AE63-9BBBE13AED0F}" dt="2020-12-26T13:50:59.164" v="4664" actId="478"/>
          <ac:spMkLst>
            <pc:docMk/>
            <pc:sldMk cId="2968374764" sldId="307"/>
            <ac:spMk id="12" creationId="{00000000-0000-0000-0000-000000000000}"/>
          </ac:spMkLst>
        </pc:spChg>
        <pc:spChg chg="del mod">
          <ac:chgData name="Zhu Emma" userId="87df5055d8bb4b7e" providerId="LiveId" clId="{825B57B0-7DCA-404E-AE63-9BBBE13AED0F}" dt="2020-12-26T13:50:59.164" v="4664" actId="478"/>
          <ac:spMkLst>
            <pc:docMk/>
            <pc:sldMk cId="2968374764" sldId="307"/>
            <ac:spMk id="13" creationId="{00000000-0000-0000-0000-000000000000}"/>
          </ac:spMkLst>
        </pc:spChg>
        <pc:spChg chg="add mod">
          <ac:chgData name="Zhu Emma" userId="87df5055d8bb4b7e" providerId="LiveId" clId="{825B57B0-7DCA-404E-AE63-9BBBE13AED0F}" dt="2020-12-25T11:55:33.697" v="596" actId="2085"/>
          <ac:spMkLst>
            <pc:docMk/>
            <pc:sldMk cId="2968374764" sldId="307"/>
            <ac:spMk id="14" creationId="{9B154D65-A2FA-4A33-B658-040367E10C75}"/>
          </ac:spMkLst>
        </pc:spChg>
        <pc:spChg chg="del mod">
          <ac:chgData name="Zhu Emma" userId="87df5055d8bb4b7e" providerId="LiveId" clId="{825B57B0-7DCA-404E-AE63-9BBBE13AED0F}" dt="2020-12-26T13:50:59.164" v="4664" actId="478"/>
          <ac:spMkLst>
            <pc:docMk/>
            <pc:sldMk cId="2968374764" sldId="307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13:50:59.164" v="4664" actId="478"/>
          <ac:spMkLst>
            <pc:docMk/>
            <pc:sldMk cId="2968374764" sldId="307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13:50:59.164" v="4664" actId="478"/>
          <ac:spMkLst>
            <pc:docMk/>
            <pc:sldMk cId="2968374764" sldId="307"/>
            <ac:spMk id="17" creationId="{508FE53C-A7E9-4F02-926A-5E463BAB6068}"/>
          </ac:spMkLst>
        </pc:spChg>
        <pc:spChg chg="add mod">
          <ac:chgData name="Zhu Emma" userId="87df5055d8bb4b7e" providerId="LiveId" clId="{825B57B0-7DCA-404E-AE63-9BBBE13AED0F}" dt="2020-12-25T11:56:30.359" v="608" actId="14100"/>
          <ac:spMkLst>
            <pc:docMk/>
            <pc:sldMk cId="2968374764" sldId="307"/>
            <ac:spMk id="19" creationId="{E585F038-21F4-40D6-BD39-A808A3E38811}"/>
          </ac:spMkLst>
        </pc:spChg>
        <pc:spChg chg="add mod">
          <ac:chgData name="Zhu Emma" userId="87df5055d8bb4b7e" providerId="LiveId" clId="{825B57B0-7DCA-404E-AE63-9BBBE13AED0F}" dt="2020-12-25T11:57:24.794" v="657" actId="21"/>
          <ac:spMkLst>
            <pc:docMk/>
            <pc:sldMk cId="2968374764" sldId="307"/>
            <ac:spMk id="20" creationId="{90E2C212-7C64-4EDD-826F-86709A8D3C91}"/>
          </ac:spMkLst>
        </pc:spChg>
        <pc:spChg chg="add mod">
          <ac:chgData name="Zhu Emma" userId="87df5055d8bb4b7e" providerId="LiveId" clId="{825B57B0-7DCA-404E-AE63-9BBBE13AED0F}" dt="2020-12-25T11:57:31.861" v="659" actId="14100"/>
          <ac:spMkLst>
            <pc:docMk/>
            <pc:sldMk cId="2968374764" sldId="307"/>
            <ac:spMk id="21" creationId="{45A48CE3-E7CA-4EBC-AC4B-4B158658951A}"/>
          </ac:spMkLst>
        </pc:spChg>
        <pc:spChg chg="add mod">
          <ac:chgData name="Zhu Emma" userId="87df5055d8bb4b7e" providerId="LiveId" clId="{825B57B0-7DCA-404E-AE63-9BBBE13AED0F}" dt="2020-12-25T11:57:19.728" v="655" actId="21"/>
          <ac:spMkLst>
            <pc:docMk/>
            <pc:sldMk cId="2968374764" sldId="307"/>
            <ac:spMk id="22" creationId="{2A61D591-8C0A-49FE-9798-942096ED1E09}"/>
          </ac:spMkLst>
        </pc:spChg>
        <pc:spChg chg="add del mod">
          <ac:chgData name="Zhu Emma" userId="87df5055d8bb4b7e" providerId="LiveId" clId="{825B57B0-7DCA-404E-AE63-9BBBE13AED0F}" dt="2020-12-25T12:10:32.911" v="677" actId="21"/>
          <ac:spMkLst>
            <pc:docMk/>
            <pc:sldMk cId="2968374764" sldId="307"/>
            <ac:spMk id="25" creationId="{0BDC45AA-1BE1-4E73-96DB-2801BF428E9D}"/>
          </ac:spMkLst>
        </pc:spChg>
        <pc:spChg chg="mod">
          <ac:chgData name="Zhu Emma" userId="87df5055d8bb4b7e" providerId="LiveId" clId="{825B57B0-7DCA-404E-AE63-9BBBE13AED0F}" dt="2020-12-26T13:50:59.966" v="4665"/>
          <ac:spMkLst>
            <pc:docMk/>
            <pc:sldMk cId="2968374764" sldId="307"/>
            <ac:spMk id="27" creationId="{E3329E58-931F-403C-8B52-B03304ECFD6D}"/>
          </ac:spMkLst>
        </pc:spChg>
        <pc:spChg chg="mod">
          <ac:chgData name="Zhu Emma" userId="87df5055d8bb4b7e" providerId="LiveId" clId="{825B57B0-7DCA-404E-AE63-9BBBE13AED0F}" dt="2020-12-26T13:50:59.966" v="4665"/>
          <ac:spMkLst>
            <pc:docMk/>
            <pc:sldMk cId="2968374764" sldId="307"/>
            <ac:spMk id="28" creationId="{C49B8027-F1DF-4EEC-A5A6-173FA7783B09}"/>
          </ac:spMkLst>
        </pc:spChg>
        <pc:spChg chg="mod">
          <ac:chgData name="Zhu Emma" userId="87df5055d8bb4b7e" providerId="LiveId" clId="{825B57B0-7DCA-404E-AE63-9BBBE13AED0F}" dt="2020-12-26T13:50:59.966" v="4665"/>
          <ac:spMkLst>
            <pc:docMk/>
            <pc:sldMk cId="2968374764" sldId="307"/>
            <ac:spMk id="29" creationId="{9FD9CDFE-5BC2-40E2-971C-B59A40FDC2B4}"/>
          </ac:spMkLst>
        </pc:spChg>
        <pc:spChg chg="mod">
          <ac:chgData name="Zhu Emma" userId="87df5055d8bb4b7e" providerId="LiveId" clId="{825B57B0-7DCA-404E-AE63-9BBBE13AED0F}" dt="2020-12-26T13:50:59.966" v="4665"/>
          <ac:spMkLst>
            <pc:docMk/>
            <pc:sldMk cId="2968374764" sldId="307"/>
            <ac:spMk id="30" creationId="{1D07825C-6D88-4DE8-A47A-297315C5463E}"/>
          </ac:spMkLst>
        </pc:spChg>
        <pc:spChg chg="mod">
          <ac:chgData name="Zhu Emma" userId="87df5055d8bb4b7e" providerId="LiveId" clId="{825B57B0-7DCA-404E-AE63-9BBBE13AED0F}" dt="2020-12-26T13:50:59.966" v="4665"/>
          <ac:spMkLst>
            <pc:docMk/>
            <pc:sldMk cId="2968374764" sldId="307"/>
            <ac:spMk id="31" creationId="{46913AB6-84A6-4BF5-8D20-F1F2DCC02636}"/>
          </ac:spMkLst>
        </pc:spChg>
        <pc:spChg chg="mod">
          <ac:chgData name="Zhu Emma" userId="87df5055d8bb4b7e" providerId="LiveId" clId="{825B57B0-7DCA-404E-AE63-9BBBE13AED0F}" dt="2020-12-26T13:50:59.966" v="4665"/>
          <ac:spMkLst>
            <pc:docMk/>
            <pc:sldMk cId="2968374764" sldId="307"/>
            <ac:spMk id="32" creationId="{72749F50-58FD-49F5-9ACD-374CA3E328BC}"/>
          </ac:spMkLst>
        </pc:spChg>
        <pc:spChg chg="mod">
          <ac:chgData name="Zhu Emma" userId="87df5055d8bb4b7e" providerId="LiveId" clId="{825B57B0-7DCA-404E-AE63-9BBBE13AED0F}" dt="2020-12-26T13:58:04.010" v="4791"/>
          <ac:spMkLst>
            <pc:docMk/>
            <pc:sldMk cId="2968374764" sldId="307"/>
            <ac:spMk id="34" creationId="{88A275DB-4928-4D5F-8B1B-6E4433E07D79}"/>
          </ac:spMkLst>
        </pc:spChg>
        <pc:spChg chg="mod">
          <ac:chgData name="Zhu Emma" userId="87df5055d8bb4b7e" providerId="LiveId" clId="{825B57B0-7DCA-404E-AE63-9BBBE13AED0F}" dt="2020-12-26T13:58:04.010" v="4791"/>
          <ac:spMkLst>
            <pc:docMk/>
            <pc:sldMk cId="2968374764" sldId="307"/>
            <ac:spMk id="35" creationId="{D28F42D3-71BA-403A-99EC-75E0550AC8EE}"/>
          </ac:spMkLst>
        </pc:spChg>
        <pc:spChg chg="mod">
          <ac:chgData name="Zhu Emma" userId="87df5055d8bb4b7e" providerId="LiveId" clId="{825B57B0-7DCA-404E-AE63-9BBBE13AED0F}" dt="2020-12-26T13:58:04.010" v="4791"/>
          <ac:spMkLst>
            <pc:docMk/>
            <pc:sldMk cId="2968374764" sldId="307"/>
            <ac:spMk id="36" creationId="{684C8B0B-FEF8-48E9-A147-71A00ED397A6}"/>
          </ac:spMkLst>
        </pc:spChg>
        <pc:spChg chg="mod">
          <ac:chgData name="Zhu Emma" userId="87df5055d8bb4b7e" providerId="LiveId" clId="{825B57B0-7DCA-404E-AE63-9BBBE13AED0F}" dt="2020-12-26T13:58:04.010" v="4791"/>
          <ac:spMkLst>
            <pc:docMk/>
            <pc:sldMk cId="2968374764" sldId="307"/>
            <ac:spMk id="37" creationId="{F3149787-5169-4ACA-960A-21B17DA03EA1}"/>
          </ac:spMkLst>
        </pc:spChg>
        <pc:spChg chg="mod">
          <ac:chgData name="Zhu Emma" userId="87df5055d8bb4b7e" providerId="LiveId" clId="{825B57B0-7DCA-404E-AE63-9BBBE13AED0F}" dt="2020-12-26T13:58:04.010" v="4791"/>
          <ac:spMkLst>
            <pc:docMk/>
            <pc:sldMk cId="2968374764" sldId="307"/>
            <ac:spMk id="38" creationId="{AC043873-D87D-4051-9688-83A403E6D34E}"/>
          </ac:spMkLst>
        </pc:spChg>
        <pc:spChg chg="mod">
          <ac:chgData name="Zhu Emma" userId="87df5055d8bb4b7e" providerId="LiveId" clId="{825B57B0-7DCA-404E-AE63-9BBBE13AED0F}" dt="2020-12-26T13:58:04.010" v="4791"/>
          <ac:spMkLst>
            <pc:docMk/>
            <pc:sldMk cId="2968374764" sldId="307"/>
            <ac:spMk id="39" creationId="{A1F2E9DB-CB0D-421E-9528-FF3D19119989}"/>
          </ac:spMkLst>
        </pc:spChg>
        <pc:spChg chg="mod">
          <ac:chgData name="Zhu Emma" userId="87df5055d8bb4b7e" providerId="LiveId" clId="{825B57B0-7DCA-404E-AE63-9BBBE13AED0F}" dt="2020-12-26T14:03:37.843" v="4865"/>
          <ac:spMkLst>
            <pc:docMk/>
            <pc:sldMk cId="2968374764" sldId="307"/>
            <ac:spMk id="41" creationId="{5BBBB047-D047-4D5A-87F0-24C2D3F054DC}"/>
          </ac:spMkLst>
        </pc:spChg>
        <pc:spChg chg="mod">
          <ac:chgData name="Zhu Emma" userId="87df5055d8bb4b7e" providerId="LiveId" clId="{825B57B0-7DCA-404E-AE63-9BBBE13AED0F}" dt="2020-12-26T14:03:37.843" v="4865"/>
          <ac:spMkLst>
            <pc:docMk/>
            <pc:sldMk cId="2968374764" sldId="307"/>
            <ac:spMk id="42" creationId="{C01A257F-4FF7-4709-BEB0-8576170194F7}"/>
          </ac:spMkLst>
        </pc:spChg>
        <pc:spChg chg="mod">
          <ac:chgData name="Zhu Emma" userId="87df5055d8bb4b7e" providerId="LiveId" clId="{825B57B0-7DCA-404E-AE63-9BBBE13AED0F}" dt="2020-12-26T14:03:37.843" v="4865"/>
          <ac:spMkLst>
            <pc:docMk/>
            <pc:sldMk cId="2968374764" sldId="307"/>
            <ac:spMk id="43" creationId="{157C46F1-EC66-4EAD-A9C7-9056CCEE4438}"/>
          </ac:spMkLst>
        </pc:spChg>
        <pc:spChg chg="mod">
          <ac:chgData name="Zhu Emma" userId="87df5055d8bb4b7e" providerId="LiveId" clId="{825B57B0-7DCA-404E-AE63-9BBBE13AED0F}" dt="2020-12-26T14:03:37.843" v="4865"/>
          <ac:spMkLst>
            <pc:docMk/>
            <pc:sldMk cId="2968374764" sldId="307"/>
            <ac:spMk id="44" creationId="{0BFA0EF9-9860-4691-8BA2-B7F5EA79DCEA}"/>
          </ac:spMkLst>
        </pc:spChg>
        <pc:spChg chg="mod">
          <ac:chgData name="Zhu Emma" userId="87df5055d8bb4b7e" providerId="LiveId" clId="{825B57B0-7DCA-404E-AE63-9BBBE13AED0F}" dt="2020-12-26T14:03:37.843" v="4865"/>
          <ac:spMkLst>
            <pc:docMk/>
            <pc:sldMk cId="2968374764" sldId="307"/>
            <ac:spMk id="45" creationId="{B287FF61-EADF-4541-A131-A226D0D8F4E7}"/>
          </ac:spMkLst>
        </pc:spChg>
        <pc:spChg chg="mod">
          <ac:chgData name="Zhu Emma" userId="87df5055d8bb4b7e" providerId="LiveId" clId="{825B57B0-7DCA-404E-AE63-9BBBE13AED0F}" dt="2020-12-26T14:03:37.843" v="4865"/>
          <ac:spMkLst>
            <pc:docMk/>
            <pc:sldMk cId="2968374764" sldId="307"/>
            <ac:spMk id="46" creationId="{AC51BA1D-D56B-4759-843E-1EE57884E56F}"/>
          </ac:spMkLst>
        </pc:spChg>
        <pc:grpChg chg="add del mod">
          <ac:chgData name="Zhu Emma" userId="87df5055d8bb4b7e" providerId="LiveId" clId="{825B57B0-7DCA-404E-AE63-9BBBE13AED0F}" dt="2020-12-26T13:58:03.540" v="4790" actId="478"/>
          <ac:grpSpMkLst>
            <pc:docMk/>
            <pc:sldMk cId="2968374764" sldId="307"/>
            <ac:grpSpMk id="26" creationId="{DAA1E06A-4BAA-4B7E-93B6-1AB93CECF79D}"/>
          </ac:grpSpMkLst>
        </pc:grpChg>
        <pc:grpChg chg="add del mod">
          <ac:chgData name="Zhu Emma" userId="87df5055d8bb4b7e" providerId="LiveId" clId="{825B57B0-7DCA-404E-AE63-9BBBE13AED0F}" dt="2020-12-26T14:03:37.404" v="4864" actId="478"/>
          <ac:grpSpMkLst>
            <pc:docMk/>
            <pc:sldMk cId="2968374764" sldId="307"/>
            <ac:grpSpMk id="33" creationId="{B5AFBA00-B2AE-4F25-90CF-173383E063EA}"/>
          </ac:grpSpMkLst>
        </pc:grpChg>
        <pc:grpChg chg="add mod">
          <ac:chgData name="Zhu Emma" userId="87df5055d8bb4b7e" providerId="LiveId" clId="{825B57B0-7DCA-404E-AE63-9BBBE13AED0F}" dt="2020-12-26T14:03:37.843" v="4865"/>
          <ac:grpSpMkLst>
            <pc:docMk/>
            <pc:sldMk cId="2968374764" sldId="307"/>
            <ac:grpSpMk id="40" creationId="{6C64A05C-5A71-46BE-BFE8-72D4D90B75E2}"/>
          </ac:grpSpMkLst>
        </pc:grpChg>
        <pc:graphicFrameChg chg="del">
          <ac:chgData name="Zhu Emma" userId="87df5055d8bb4b7e" providerId="LiveId" clId="{825B57B0-7DCA-404E-AE63-9BBBE13AED0F}" dt="2020-12-25T11:40:58.420" v="483" actId="478"/>
          <ac:graphicFrameMkLst>
            <pc:docMk/>
            <pc:sldMk cId="2968374764" sldId="307"/>
            <ac:graphicFrameMk id="18" creationId="{3BA6A74A-E895-4F53-9355-D30E54AA841C}"/>
          </ac:graphicFrameMkLst>
        </pc:graphicFrameChg>
        <pc:picChg chg="add mod">
          <ac:chgData name="Zhu Emma" userId="87df5055d8bb4b7e" providerId="LiveId" clId="{825B57B0-7DCA-404E-AE63-9BBBE13AED0F}" dt="2020-12-25T11:54:33.432" v="586" actId="1076"/>
          <ac:picMkLst>
            <pc:docMk/>
            <pc:sldMk cId="2968374764" sldId="307"/>
            <ac:picMk id="6" creationId="{25F4BD13-BB85-4774-BB31-82014D14E62B}"/>
          </ac:picMkLst>
        </pc:picChg>
        <pc:picChg chg="add mod">
          <ac:chgData name="Zhu Emma" userId="87df5055d8bb4b7e" providerId="LiveId" clId="{825B57B0-7DCA-404E-AE63-9BBBE13AED0F}" dt="2020-12-25T11:54:57.478" v="590" actId="1076"/>
          <ac:picMkLst>
            <pc:docMk/>
            <pc:sldMk cId="2968374764" sldId="307"/>
            <ac:picMk id="8" creationId="{A57C200C-FAED-4160-8C35-E2712391CC68}"/>
          </ac:picMkLst>
        </pc:picChg>
        <pc:picChg chg="add mod">
          <ac:chgData name="Zhu Emma" userId="87df5055d8bb4b7e" providerId="LiveId" clId="{825B57B0-7DCA-404E-AE63-9BBBE13AED0F}" dt="2020-12-25T11:54:59.359" v="591" actId="1076"/>
          <ac:picMkLst>
            <pc:docMk/>
            <pc:sldMk cId="2968374764" sldId="307"/>
            <ac:picMk id="10" creationId="{7A18CA7F-B3FE-4F7C-B913-9BC4E1496E07}"/>
          </ac:picMkLst>
        </pc:picChg>
        <pc:picChg chg="add del mod">
          <ac:chgData name="Zhu Emma" userId="87df5055d8bb4b7e" providerId="LiveId" clId="{825B57B0-7DCA-404E-AE63-9BBBE13AED0F}" dt="2020-12-25T12:10:32.911" v="677" actId="21"/>
          <ac:picMkLst>
            <pc:docMk/>
            <pc:sldMk cId="2968374764" sldId="307"/>
            <ac:picMk id="23" creationId="{3335BD66-65DA-47D2-8B53-4328D22FAEEE}"/>
          </ac:picMkLst>
        </pc:picChg>
        <pc:picChg chg="add del mod">
          <ac:chgData name="Zhu Emma" userId="87df5055d8bb4b7e" providerId="LiveId" clId="{825B57B0-7DCA-404E-AE63-9BBBE13AED0F}" dt="2020-12-25T12:10:32.911" v="677" actId="21"/>
          <ac:picMkLst>
            <pc:docMk/>
            <pc:sldMk cId="2968374764" sldId="307"/>
            <ac:picMk id="24" creationId="{AC0D809D-E229-4BDE-9BA1-6BB4E3889142}"/>
          </ac:picMkLst>
        </pc:picChg>
      </pc:sldChg>
      <pc:sldChg chg="addSp delSp modSp mod">
        <pc:chgData name="Zhu Emma" userId="87df5055d8bb4b7e" providerId="LiveId" clId="{825B57B0-7DCA-404E-AE63-9BBBE13AED0F}" dt="2020-12-26T14:29:14.992" v="5271" actId="1076"/>
        <pc:sldMkLst>
          <pc:docMk/>
          <pc:sldMk cId="1615920014" sldId="308"/>
        </pc:sldMkLst>
        <pc:spChg chg="mod">
          <ac:chgData name="Zhu Emma" userId="87df5055d8bb4b7e" providerId="LiveId" clId="{825B57B0-7DCA-404E-AE63-9BBBE13AED0F}" dt="2020-12-26T14:24:37.230" v="5190" actId="14100"/>
          <ac:spMkLst>
            <pc:docMk/>
            <pc:sldMk cId="1615920014" sldId="308"/>
            <ac:spMk id="4" creationId="{C3DF6992-0E75-4F63-81B3-17C3D2EBDA89}"/>
          </ac:spMkLst>
        </pc:spChg>
        <pc:spChg chg="mod ord">
          <ac:chgData name="Zhu Emma" userId="87df5055d8bb4b7e" providerId="LiveId" clId="{825B57B0-7DCA-404E-AE63-9BBBE13AED0F}" dt="2020-12-25T06:16:35.525" v="33" actId="1076"/>
          <ac:spMkLst>
            <pc:docMk/>
            <pc:sldMk cId="1615920014" sldId="308"/>
            <ac:spMk id="6" creationId="{1D5F6165-9559-414A-962E-5450F92B9771}"/>
          </ac:spMkLst>
        </pc:spChg>
        <pc:spChg chg="add mod ord">
          <ac:chgData name="Zhu Emma" userId="87df5055d8bb4b7e" providerId="LiveId" clId="{825B57B0-7DCA-404E-AE63-9BBBE13AED0F}" dt="2020-12-25T06:16:45.372" v="35" actId="1076"/>
          <ac:spMkLst>
            <pc:docMk/>
            <pc:sldMk cId="1615920014" sldId="308"/>
            <ac:spMk id="13" creationId="{2B760263-5EF4-495E-BF0B-C04C06A32F52}"/>
          </ac:spMkLst>
        </pc:spChg>
        <pc:spChg chg="add mod">
          <ac:chgData name="Zhu Emma" userId="87df5055d8bb4b7e" providerId="LiveId" clId="{825B57B0-7DCA-404E-AE63-9BBBE13AED0F}" dt="2020-12-26T14:23:50.195" v="5184" actId="2711"/>
          <ac:spMkLst>
            <pc:docMk/>
            <pc:sldMk cId="1615920014" sldId="308"/>
            <ac:spMk id="14" creationId="{CD5A7096-85D2-49FD-A86D-622C5F172D9F}"/>
          </ac:spMkLst>
        </pc:spChg>
        <pc:spChg chg="add mod">
          <ac:chgData name="Zhu Emma" userId="87df5055d8bb4b7e" providerId="LiveId" clId="{825B57B0-7DCA-404E-AE63-9BBBE13AED0F}" dt="2020-12-26T14:23:50.195" v="5184" actId="2711"/>
          <ac:spMkLst>
            <pc:docMk/>
            <pc:sldMk cId="1615920014" sldId="308"/>
            <ac:spMk id="15" creationId="{E28A45DA-EC5B-4E18-9BA4-EB6BBB04EE10}"/>
          </ac:spMkLst>
        </pc:spChg>
        <pc:spChg chg="add mod">
          <ac:chgData name="Zhu Emma" userId="87df5055d8bb4b7e" providerId="LiveId" clId="{825B57B0-7DCA-404E-AE63-9BBBE13AED0F}" dt="2020-12-26T14:23:50.195" v="5184" actId="2711"/>
          <ac:spMkLst>
            <pc:docMk/>
            <pc:sldMk cId="1615920014" sldId="308"/>
            <ac:spMk id="16" creationId="{F0508380-9E78-4C11-B30F-6D9591199629}"/>
          </ac:spMkLst>
        </pc:spChg>
        <pc:spChg chg="mod">
          <ac:chgData name="Zhu Emma" userId="87df5055d8bb4b7e" providerId="LiveId" clId="{825B57B0-7DCA-404E-AE63-9BBBE13AED0F}" dt="2020-12-26T14:23:50.195" v="5184" actId="2711"/>
          <ac:spMkLst>
            <pc:docMk/>
            <pc:sldMk cId="1615920014" sldId="308"/>
            <ac:spMk id="25" creationId="{FD63B97F-E427-49E0-9D53-51C9174F15F4}"/>
          </ac:spMkLst>
        </pc:spChg>
        <pc:spChg chg="mod">
          <ac:chgData name="Zhu Emma" userId="87df5055d8bb4b7e" providerId="LiveId" clId="{825B57B0-7DCA-404E-AE63-9BBBE13AED0F}" dt="2020-12-26T14:23:50.195" v="5184" actId="2711"/>
          <ac:spMkLst>
            <pc:docMk/>
            <pc:sldMk cId="1615920014" sldId="308"/>
            <ac:spMk id="30" creationId="{F349B8C4-6E6F-492D-9799-4C370F26F94B}"/>
          </ac:spMkLst>
        </pc:spChg>
        <pc:spChg chg="del">
          <ac:chgData name="Zhu Emma" userId="87df5055d8bb4b7e" providerId="LiveId" clId="{825B57B0-7DCA-404E-AE63-9BBBE13AED0F}" dt="2020-12-26T14:15:46.789" v="4914" actId="21"/>
          <ac:spMkLst>
            <pc:docMk/>
            <pc:sldMk cId="1615920014" sldId="308"/>
            <ac:spMk id="31" creationId="{AA414A35-9760-453D-B065-24DC3E5670BE}"/>
          </ac:spMkLst>
        </pc:spChg>
        <pc:spChg chg="mod">
          <ac:chgData name="Zhu Emma" userId="87df5055d8bb4b7e" providerId="LiveId" clId="{825B57B0-7DCA-404E-AE63-9BBBE13AED0F}" dt="2020-12-26T14:23:50.195" v="5184" actId="2711"/>
          <ac:spMkLst>
            <pc:docMk/>
            <pc:sldMk cId="1615920014" sldId="308"/>
            <ac:spMk id="35" creationId="{53D07E1D-7A73-4AB6-BB74-5458F7C1A9D8}"/>
          </ac:spMkLst>
        </pc:spChg>
        <pc:spChg chg="mod">
          <ac:chgData name="Zhu Emma" userId="87df5055d8bb4b7e" providerId="LiveId" clId="{825B57B0-7DCA-404E-AE63-9BBBE13AED0F}" dt="2020-12-26T14:23:50.195" v="5184" actId="2711"/>
          <ac:spMkLst>
            <pc:docMk/>
            <pc:sldMk cId="1615920014" sldId="308"/>
            <ac:spMk id="36" creationId="{39092E4F-F9B0-4A71-8B5F-71600FAE7DC6}"/>
          </ac:spMkLst>
        </pc:spChg>
        <pc:spChg chg="mod">
          <ac:chgData name="Zhu Emma" userId="87df5055d8bb4b7e" providerId="LiveId" clId="{825B57B0-7DCA-404E-AE63-9BBBE13AED0F}" dt="2020-12-26T14:23:50.195" v="5184" actId="2711"/>
          <ac:spMkLst>
            <pc:docMk/>
            <pc:sldMk cId="1615920014" sldId="308"/>
            <ac:spMk id="38" creationId="{701ADE55-80B5-450C-97E2-1953C12DDB2F}"/>
          </ac:spMkLst>
        </pc:spChg>
        <pc:spChg chg="mod">
          <ac:chgData name="Zhu Emma" userId="87df5055d8bb4b7e" providerId="LiveId" clId="{825B57B0-7DCA-404E-AE63-9BBBE13AED0F}" dt="2020-12-26T14:23:50.195" v="5184" actId="2711"/>
          <ac:spMkLst>
            <pc:docMk/>
            <pc:sldMk cId="1615920014" sldId="308"/>
            <ac:spMk id="39" creationId="{8FE40994-47DA-4599-BE1D-32C0F3E5B115}"/>
          </ac:spMkLst>
        </pc:spChg>
        <pc:grpChg chg="add mod">
          <ac:chgData name="Zhu Emma" userId="87df5055d8bb4b7e" providerId="LiveId" clId="{825B57B0-7DCA-404E-AE63-9BBBE13AED0F}" dt="2020-12-26T14:29:08.258" v="5270" actId="164"/>
          <ac:grpSpMkLst>
            <pc:docMk/>
            <pc:sldMk cId="1615920014" sldId="308"/>
            <ac:grpSpMk id="8" creationId="{E13DCDBB-5EAB-42AD-B681-6850DAF6A1EB}"/>
          </ac:grpSpMkLst>
        </pc:grpChg>
        <pc:grpChg chg="add mod">
          <ac:chgData name="Zhu Emma" userId="87df5055d8bb4b7e" providerId="LiveId" clId="{825B57B0-7DCA-404E-AE63-9BBBE13AED0F}" dt="2020-12-26T14:29:08.258" v="5270" actId="164"/>
          <ac:grpSpMkLst>
            <pc:docMk/>
            <pc:sldMk cId="1615920014" sldId="308"/>
            <ac:grpSpMk id="9" creationId="{2BECBA43-C2D3-4A62-936A-28E97F465FA0}"/>
          </ac:grpSpMkLst>
        </pc:grpChg>
        <pc:grpChg chg="add mod">
          <ac:chgData name="Zhu Emma" userId="87df5055d8bb4b7e" providerId="LiveId" clId="{825B57B0-7DCA-404E-AE63-9BBBE13AED0F}" dt="2020-12-26T14:29:08.258" v="5270" actId="164"/>
          <ac:grpSpMkLst>
            <pc:docMk/>
            <pc:sldMk cId="1615920014" sldId="308"/>
            <ac:grpSpMk id="10" creationId="{A504F276-8512-4F5F-ABC1-7AEE946E5DFE}"/>
          </ac:grpSpMkLst>
        </pc:grpChg>
        <pc:grpChg chg="add mod">
          <ac:chgData name="Zhu Emma" userId="87df5055d8bb4b7e" providerId="LiveId" clId="{825B57B0-7DCA-404E-AE63-9BBBE13AED0F}" dt="2020-12-26T14:29:14.992" v="5271" actId="1076"/>
          <ac:grpSpMkLst>
            <pc:docMk/>
            <pc:sldMk cId="1615920014" sldId="308"/>
            <ac:grpSpMk id="11" creationId="{04998BD5-178D-481B-9617-FB818F81B0A6}"/>
          </ac:grpSpMkLst>
        </pc:grpChg>
        <pc:grpChg chg="add mod">
          <ac:chgData name="Zhu Emma" userId="87df5055d8bb4b7e" providerId="LiveId" clId="{825B57B0-7DCA-404E-AE63-9BBBE13AED0F}" dt="2020-12-26T14:29:08.258" v="5270" actId="164"/>
          <ac:grpSpMkLst>
            <pc:docMk/>
            <pc:sldMk cId="1615920014" sldId="308"/>
            <ac:grpSpMk id="24" creationId="{C51C0AE4-F644-4229-92C1-A85807829C73}"/>
          </ac:grpSpMkLst>
        </pc:grpChg>
        <pc:cxnChg chg="mod">
          <ac:chgData name="Zhu Emma" userId="87df5055d8bb4b7e" providerId="LiveId" clId="{825B57B0-7DCA-404E-AE63-9BBBE13AED0F}" dt="2020-12-26T14:23:34.820" v="5176"/>
          <ac:cxnSpMkLst>
            <pc:docMk/>
            <pc:sldMk cId="1615920014" sldId="308"/>
            <ac:cxnSpMk id="26" creationId="{7F8C12BE-CB5E-4F71-9420-F37D6CB06237}"/>
          </ac:cxnSpMkLst>
        </pc:cxnChg>
        <pc:cxnChg chg="mod">
          <ac:chgData name="Zhu Emma" userId="87df5055d8bb4b7e" providerId="LiveId" clId="{825B57B0-7DCA-404E-AE63-9BBBE13AED0F}" dt="2020-12-26T14:23:17.377" v="5173" actId="164"/>
          <ac:cxnSpMkLst>
            <pc:docMk/>
            <pc:sldMk cId="1615920014" sldId="308"/>
            <ac:cxnSpMk id="33" creationId="{A4487362-E5A3-4B6A-8A47-2349A1C35E1A}"/>
          </ac:cxnSpMkLst>
        </pc:cxnChg>
        <pc:cxnChg chg="mod">
          <ac:chgData name="Zhu Emma" userId="87df5055d8bb4b7e" providerId="LiveId" clId="{825B57B0-7DCA-404E-AE63-9BBBE13AED0F}" dt="2020-12-26T14:23:22.018" v="5174" actId="164"/>
          <ac:cxnSpMkLst>
            <pc:docMk/>
            <pc:sldMk cId="1615920014" sldId="308"/>
            <ac:cxnSpMk id="37" creationId="{E9E6CA0A-7AD2-4B49-8959-A52D35598E53}"/>
          </ac:cxnSpMkLst>
        </pc:cxnChg>
        <pc:cxnChg chg="mod">
          <ac:chgData name="Zhu Emma" userId="87df5055d8bb4b7e" providerId="LiveId" clId="{825B57B0-7DCA-404E-AE63-9BBBE13AED0F}" dt="2020-12-26T14:23:28.021" v="5175" actId="164"/>
          <ac:cxnSpMkLst>
            <pc:docMk/>
            <pc:sldMk cId="1615920014" sldId="308"/>
            <ac:cxnSpMk id="40" creationId="{E69D5713-ACF9-4CCB-89A9-2E72C3ECCDE2}"/>
          </ac:cxnSpMkLst>
        </pc:cxnChg>
      </pc:sldChg>
      <pc:sldChg chg="modSp del mod ord">
        <pc:chgData name="Zhu Emma" userId="87df5055d8bb4b7e" providerId="LiveId" clId="{825B57B0-7DCA-404E-AE63-9BBBE13AED0F}" dt="2020-12-25T12:35:23.375" v="826" actId="2696"/>
        <pc:sldMkLst>
          <pc:docMk/>
          <pc:sldMk cId="3116558046" sldId="309"/>
        </pc:sldMkLst>
        <pc:spChg chg="mod">
          <ac:chgData name="Zhu Emma" userId="87df5055d8bb4b7e" providerId="LiveId" clId="{825B57B0-7DCA-404E-AE63-9BBBE13AED0F}" dt="2020-12-25T12:33:39.927" v="822" actId="14100"/>
          <ac:spMkLst>
            <pc:docMk/>
            <pc:sldMk cId="3116558046" sldId="309"/>
            <ac:spMk id="25" creationId="{310D7DAF-7E8F-4525-A8E4-72D28FDE2CBE}"/>
          </ac:spMkLst>
        </pc:spChg>
      </pc:sldChg>
      <pc:sldChg chg="addSp delSp modSp mod ord modNotesTx">
        <pc:chgData name="Zhu Emma" userId="87df5055d8bb4b7e" providerId="LiveId" clId="{825B57B0-7DCA-404E-AE63-9BBBE13AED0F}" dt="2020-12-26T08:20:13.599" v="2350" actId="20577"/>
        <pc:sldMkLst>
          <pc:docMk/>
          <pc:sldMk cId="388104486" sldId="310"/>
        </pc:sldMkLst>
        <pc:spChg chg="del">
          <ac:chgData name="Zhu Emma" userId="87df5055d8bb4b7e" providerId="LiveId" clId="{825B57B0-7DCA-404E-AE63-9BBBE13AED0F}" dt="2020-12-26T08:16:37.416" v="2254" actId="21"/>
          <ac:spMkLst>
            <pc:docMk/>
            <pc:sldMk cId="388104486" sldId="310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6T07:48:26.973" v="2245" actId="21"/>
          <ac:spMkLst>
            <pc:docMk/>
            <pc:sldMk cId="388104486" sldId="310"/>
            <ac:spMk id="10" creationId="{B0843F3F-E30E-48C9-8B4A-E16B15B3A790}"/>
          </ac:spMkLst>
        </pc:spChg>
        <pc:spChg chg="del mod">
          <ac:chgData name="Zhu Emma" userId="87df5055d8bb4b7e" providerId="LiveId" clId="{825B57B0-7DCA-404E-AE63-9BBBE13AED0F}" dt="2020-12-26T08:16:24.231" v="2249" actId="21"/>
          <ac:spMkLst>
            <pc:docMk/>
            <pc:sldMk cId="388104486" sldId="310"/>
            <ac:spMk id="11" creationId="{00000000-0000-0000-0000-000000000000}"/>
          </ac:spMkLst>
        </pc:spChg>
        <pc:spChg chg="del">
          <ac:chgData name="Zhu Emma" userId="87df5055d8bb4b7e" providerId="LiveId" clId="{825B57B0-7DCA-404E-AE63-9BBBE13AED0F}" dt="2020-12-26T08:16:37.416" v="2254" actId="21"/>
          <ac:spMkLst>
            <pc:docMk/>
            <pc:sldMk cId="388104486" sldId="310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08:16:37.416" v="2254" actId="21"/>
          <ac:spMkLst>
            <pc:docMk/>
            <pc:sldMk cId="388104486" sldId="310"/>
            <ac:spMk id="13" creationId="{00000000-0000-0000-0000-000000000000}"/>
          </ac:spMkLst>
        </pc:spChg>
        <pc:spChg chg="del">
          <ac:chgData name="Zhu Emma" userId="87df5055d8bb4b7e" providerId="LiveId" clId="{825B57B0-7DCA-404E-AE63-9BBBE13AED0F}" dt="2020-12-26T08:16:37.416" v="2254" actId="21"/>
          <ac:spMkLst>
            <pc:docMk/>
            <pc:sldMk cId="388104486" sldId="310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08:16:37.416" v="2254" actId="21"/>
          <ac:spMkLst>
            <pc:docMk/>
            <pc:sldMk cId="388104486" sldId="310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08:16:37.416" v="2254" actId="21"/>
          <ac:spMkLst>
            <pc:docMk/>
            <pc:sldMk cId="388104486" sldId="310"/>
            <ac:spMk id="17" creationId="{508FE53C-A7E9-4F02-926A-5E463BAB6068}"/>
          </ac:spMkLst>
        </pc:spChg>
        <pc:spChg chg="del">
          <ac:chgData name="Zhu Emma" userId="87df5055d8bb4b7e" providerId="LiveId" clId="{825B57B0-7DCA-404E-AE63-9BBBE13AED0F}" dt="2020-12-26T07:48:24.365" v="2244" actId="21"/>
          <ac:spMkLst>
            <pc:docMk/>
            <pc:sldMk cId="388104486" sldId="310"/>
            <ac:spMk id="21" creationId="{652C7681-3DD9-4791-8FF6-666D3947F300}"/>
          </ac:spMkLst>
        </pc:spChg>
        <pc:spChg chg="del">
          <ac:chgData name="Zhu Emma" userId="87df5055d8bb4b7e" providerId="LiveId" clId="{825B57B0-7DCA-404E-AE63-9BBBE13AED0F}" dt="2020-12-26T07:48:24.365" v="2244" actId="21"/>
          <ac:spMkLst>
            <pc:docMk/>
            <pc:sldMk cId="388104486" sldId="310"/>
            <ac:spMk id="24" creationId="{48280C69-685B-4E24-8C3C-490EA5EC16A7}"/>
          </ac:spMkLst>
        </pc:spChg>
        <pc:spChg chg="del">
          <ac:chgData name="Zhu Emma" userId="87df5055d8bb4b7e" providerId="LiveId" clId="{825B57B0-7DCA-404E-AE63-9BBBE13AED0F}" dt="2020-12-26T07:48:24.365" v="2244" actId="21"/>
          <ac:spMkLst>
            <pc:docMk/>
            <pc:sldMk cId="388104486" sldId="310"/>
            <ac:spMk id="32" creationId="{DCD51E18-674C-4573-97C7-FC8B4E275ED9}"/>
          </ac:spMkLst>
        </pc:spChg>
        <pc:spChg chg="del mod">
          <ac:chgData name="Zhu Emma" userId="87df5055d8bb4b7e" providerId="LiveId" clId="{825B57B0-7DCA-404E-AE63-9BBBE13AED0F}" dt="2020-12-26T07:48:24.365" v="2244" actId="21"/>
          <ac:spMkLst>
            <pc:docMk/>
            <pc:sldMk cId="388104486" sldId="310"/>
            <ac:spMk id="33" creationId="{F0CA277F-4E4D-4803-B250-5C3DDC355FF4}"/>
          </ac:spMkLst>
        </pc:spChg>
        <pc:spChg chg="del">
          <ac:chgData name="Zhu Emma" userId="87df5055d8bb4b7e" providerId="LiveId" clId="{825B57B0-7DCA-404E-AE63-9BBBE13AED0F}" dt="2020-12-26T07:48:26.973" v="2245" actId="21"/>
          <ac:spMkLst>
            <pc:docMk/>
            <pc:sldMk cId="388104486" sldId="310"/>
            <ac:spMk id="35" creationId="{604DE6C8-128C-4174-A466-6246C7AA6AAA}"/>
          </ac:spMkLst>
        </pc:spChg>
        <pc:picChg chg="add mod">
          <ac:chgData name="Zhu Emma" userId="87df5055d8bb4b7e" providerId="LiveId" clId="{825B57B0-7DCA-404E-AE63-9BBBE13AED0F}" dt="2020-12-26T08:16:41.488" v="2255" actId="1076"/>
          <ac:picMkLst>
            <pc:docMk/>
            <pc:sldMk cId="388104486" sldId="310"/>
            <ac:picMk id="4" creationId="{1D081D6E-4127-4077-ADC0-6B63F2D265EC}"/>
          </ac:picMkLst>
        </pc:picChg>
        <pc:cxnChg chg="del">
          <ac:chgData name="Zhu Emma" userId="87df5055d8bb4b7e" providerId="LiveId" clId="{825B57B0-7DCA-404E-AE63-9BBBE13AED0F}" dt="2020-12-26T07:48:24.365" v="2244" actId="21"/>
          <ac:cxnSpMkLst>
            <pc:docMk/>
            <pc:sldMk cId="388104486" sldId="310"/>
            <ac:cxnSpMk id="5" creationId="{CBCA9C8D-455B-47AF-B62F-F831D1BBC2EA}"/>
          </ac:cxnSpMkLst>
        </pc:cxnChg>
        <pc:cxnChg chg="del">
          <ac:chgData name="Zhu Emma" userId="87df5055d8bb4b7e" providerId="LiveId" clId="{825B57B0-7DCA-404E-AE63-9BBBE13AED0F}" dt="2020-12-26T07:48:24.365" v="2244" actId="21"/>
          <ac:cxnSpMkLst>
            <pc:docMk/>
            <pc:sldMk cId="388104486" sldId="310"/>
            <ac:cxnSpMk id="14" creationId="{0519635E-C639-4BF2-9810-9BB97103CBB7}"/>
          </ac:cxnSpMkLst>
        </pc:cxnChg>
        <pc:cxnChg chg="del">
          <ac:chgData name="Zhu Emma" userId="87df5055d8bb4b7e" providerId="LiveId" clId="{825B57B0-7DCA-404E-AE63-9BBBE13AED0F}" dt="2020-12-26T07:48:24.365" v="2244" actId="21"/>
          <ac:cxnSpMkLst>
            <pc:docMk/>
            <pc:sldMk cId="388104486" sldId="310"/>
            <ac:cxnSpMk id="19" creationId="{1C86013D-E102-4AFF-AD62-2AF011F5C281}"/>
          </ac:cxnSpMkLst>
        </pc:cxnChg>
        <pc:cxnChg chg="del">
          <ac:chgData name="Zhu Emma" userId="87df5055d8bb4b7e" providerId="LiveId" clId="{825B57B0-7DCA-404E-AE63-9BBBE13AED0F}" dt="2020-12-26T07:48:24.365" v="2244" actId="21"/>
          <ac:cxnSpMkLst>
            <pc:docMk/>
            <pc:sldMk cId="388104486" sldId="310"/>
            <ac:cxnSpMk id="28" creationId="{584EEF44-BE4D-46BD-A00B-E7B245A4AA55}"/>
          </ac:cxnSpMkLst>
        </pc:cxnChg>
        <pc:cxnChg chg="del">
          <ac:chgData name="Zhu Emma" userId="87df5055d8bb4b7e" providerId="LiveId" clId="{825B57B0-7DCA-404E-AE63-9BBBE13AED0F}" dt="2020-12-26T07:48:24.365" v="2244" actId="21"/>
          <ac:cxnSpMkLst>
            <pc:docMk/>
            <pc:sldMk cId="388104486" sldId="310"/>
            <ac:cxnSpMk id="29" creationId="{2EADD169-41FF-462E-B616-99E888A61CFF}"/>
          </ac:cxnSpMkLst>
        </pc:cxnChg>
        <pc:cxnChg chg="del">
          <ac:chgData name="Zhu Emma" userId="87df5055d8bb4b7e" providerId="LiveId" clId="{825B57B0-7DCA-404E-AE63-9BBBE13AED0F}" dt="2020-12-26T07:48:24.365" v="2244" actId="21"/>
          <ac:cxnSpMkLst>
            <pc:docMk/>
            <pc:sldMk cId="388104486" sldId="310"/>
            <ac:cxnSpMk id="30" creationId="{04C0B5C7-A769-4C28-BAA3-5596C1670909}"/>
          </ac:cxnSpMkLst>
        </pc:cxnChg>
        <pc:cxnChg chg="del">
          <ac:chgData name="Zhu Emma" userId="87df5055d8bb4b7e" providerId="LiveId" clId="{825B57B0-7DCA-404E-AE63-9BBBE13AED0F}" dt="2020-12-26T07:48:24.365" v="2244" actId="21"/>
          <ac:cxnSpMkLst>
            <pc:docMk/>
            <pc:sldMk cId="388104486" sldId="310"/>
            <ac:cxnSpMk id="36" creationId="{56791827-111E-459F-8181-F1DD98C5F0F1}"/>
          </ac:cxnSpMkLst>
        </pc:cxnChg>
        <pc:cxnChg chg="del">
          <ac:chgData name="Zhu Emma" userId="87df5055d8bb4b7e" providerId="LiveId" clId="{825B57B0-7DCA-404E-AE63-9BBBE13AED0F}" dt="2020-12-26T07:48:24.365" v="2244" actId="21"/>
          <ac:cxnSpMkLst>
            <pc:docMk/>
            <pc:sldMk cId="388104486" sldId="310"/>
            <ac:cxnSpMk id="48" creationId="{436736E7-17F4-4D21-9EA4-6227980D7F8B}"/>
          </ac:cxnSpMkLst>
        </pc:cxnChg>
      </pc:sldChg>
      <pc:sldChg chg="addSp delSp modSp mod ord modClrScheme chgLayout">
        <pc:chgData name="Zhu Emma" userId="87df5055d8bb4b7e" providerId="LiveId" clId="{825B57B0-7DCA-404E-AE63-9BBBE13AED0F}" dt="2020-12-26T14:03:03.271" v="4853" actId="1582"/>
        <pc:sldMkLst>
          <pc:docMk/>
          <pc:sldMk cId="3677941512" sldId="311"/>
        </pc:sldMkLst>
        <pc:spChg chg="add del mod ord">
          <ac:chgData name="Zhu Emma" userId="87df5055d8bb4b7e" providerId="LiveId" clId="{825B57B0-7DCA-404E-AE63-9BBBE13AED0F}" dt="2020-12-26T12:22:25.617" v="3071" actId="700"/>
          <ac:spMkLst>
            <pc:docMk/>
            <pc:sldMk cId="3677941512" sldId="311"/>
            <ac:spMk id="2" creationId="{61B87071-4283-455D-BF56-23061E1AA063}"/>
          </ac:spMkLst>
        </pc:spChg>
        <pc:spChg chg="del">
          <ac:chgData name="Zhu Emma" userId="87df5055d8bb4b7e" providerId="LiveId" clId="{825B57B0-7DCA-404E-AE63-9BBBE13AED0F}" dt="2020-12-26T13:59:15.066" v="4806" actId="478"/>
          <ac:spMkLst>
            <pc:docMk/>
            <pc:sldMk cId="3677941512" sldId="311"/>
            <ac:spMk id="3" creationId="{5526F999-8C90-4BB0-944D-B8AACBA340E7}"/>
          </ac:spMkLst>
        </pc:spChg>
        <pc:spChg chg="add del mod ord">
          <ac:chgData name="Zhu Emma" userId="87df5055d8bb4b7e" providerId="LiveId" clId="{825B57B0-7DCA-404E-AE63-9BBBE13AED0F}" dt="2020-12-26T12:22:25.617" v="3071" actId="700"/>
          <ac:spMkLst>
            <pc:docMk/>
            <pc:sldMk cId="3677941512" sldId="311"/>
            <ac:spMk id="4" creationId="{9D970991-A0EA-49F4-AA40-2EA601592799}"/>
          </ac:spMkLst>
        </pc:spChg>
        <pc:spChg chg="del">
          <ac:chgData name="Zhu Emma" userId="87df5055d8bb4b7e" providerId="LiveId" clId="{825B57B0-7DCA-404E-AE63-9BBBE13AED0F}" dt="2020-12-26T13:59:15.066" v="4806" actId="478"/>
          <ac:spMkLst>
            <pc:docMk/>
            <pc:sldMk cId="3677941512" sldId="311"/>
            <ac:spMk id="12" creationId="{00000000-0000-0000-0000-000000000000}"/>
          </ac:spMkLst>
        </pc:spChg>
        <pc:spChg chg="del mod">
          <ac:chgData name="Zhu Emma" userId="87df5055d8bb4b7e" providerId="LiveId" clId="{825B57B0-7DCA-404E-AE63-9BBBE13AED0F}" dt="2020-12-26T13:59:15.066" v="4806" actId="478"/>
          <ac:spMkLst>
            <pc:docMk/>
            <pc:sldMk cId="3677941512" sldId="311"/>
            <ac:spMk id="13" creationId="{00000000-0000-0000-0000-000000000000}"/>
          </ac:spMkLst>
        </pc:spChg>
        <pc:spChg chg="del">
          <ac:chgData name="Zhu Emma" userId="87df5055d8bb4b7e" providerId="LiveId" clId="{825B57B0-7DCA-404E-AE63-9BBBE13AED0F}" dt="2020-12-26T13:59:15.066" v="4806" actId="478"/>
          <ac:spMkLst>
            <pc:docMk/>
            <pc:sldMk cId="3677941512" sldId="311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13:59:15.066" v="4806" actId="478"/>
          <ac:spMkLst>
            <pc:docMk/>
            <pc:sldMk cId="3677941512" sldId="311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13:59:15.066" v="4806" actId="478"/>
          <ac:spMkLst>
            <pc:docMk/>
            <pc:sldMk cId="3677941512" sldId="311"/>
            <ac:spMk id="17" creationId="{508FE53C-A7E9-4F02-926A-5E463BAB6068}"/>
          </ac:spMkLst>
        </pc:spChg>
        <pc:spChg chg="mod">
          <ac:chgData name="Zhu Emma" userId="87df5055d8bb4b7e" providerId="LiveId" clId="{825B57B0-7DCA-404E-AE63-9BBBE13AED0F}" dt="2020-12-26T13:59:15.567" v="4807"/>
          <ac:spMkLst>
            <pc:docMk/>
            <pc:sldMk cId="3677941512" sldId="311"/>
            <ac:spMk id="20" creationId="{7E09A9EE-8057-42E8-AA49-07FAEB8899B5}"/>
          </ac:spMkLst>
        </pc:spChg>
        <pc:spChg chg="mod">
          <ac:chgData name="Zhu Emma" userId="87df5055d8bb4b7e" providerId="LiveId" clId="{825B57B0-7DCA-404E-AE63-9BBBE13AED0F}" dt="2020-12-26T13:59:15.567" v="4807"/>
          <ac:spMkLst>
            <pc:docMk/>
            <pc:sldMk cId="3677941512" sldId="311"/>
            <ac:spMk id="21" creationId="{674072E7-81AD-4A91-BB3B-51326EC8E795}"/>
          </ac:spMkLst>
        </pc:spChg>
        <pc:spChg chg="mod">
          <ac:chgData name="Zhu Emma" userId="87df5055d8bb4b7e" providerId="LiveId" clId="{825B57B0-7DCA-404E-AE63-9BBBE13AED0F}" dt="2020-12-26T13:59:15.567" v="4807"/>
          <ac:spMkLst>
            <pc:docMk/>
            <pc:sldMk cId="3677941512" sldId="311"/>
            <ac:spMk id="23" creationId="{307664BF-06AE-472A-A8EA-15D26451873C}"/>
          </ac:spMkLst>
        </pc:spChg>
        <pc:spChg chg="mod">
          <ac:chgData name="Zhu Emma" userId="87df5055d8bb4b7e" providerId="LiveId" clId="{825B57B0-7DCA-404E-AE63-9BBBE13AED0F}" dt="2020-12-26T14:03:03.271" v="4853" actId="1582"/>
          <ac:spMkLst>
            <pc:docMk/>
            <pc:sldMk cId="3677941512" sldId="311"/>
            <ac:spMk id="24" creationId="{D87FA55C-44C2-4DB3-8947-EF2FC168D573}"/>
          </ac:spMkLst>
        </pc:spChg>
        <pc:spChg chg="mod">
          <ac:chgData name="Zhu Emma" userId="87df5055d8bb4b7e" providerId="LiveId" clId="{825B57B0-7DCA-404E-AE63-9BBBE13AED0F}" dt="2020-12-26T13:59:15.567" v="4807"/>
          <ac:spMkLst>
            <pc:docMk/>
            <pc:sldMk cId="3677941512" sldId="311"/>
            <ac:spMk id="27" creationId="{87506DB5-B4A3-4B83-8A63-1412669976F7}"/>
          </ac:spMkLst>
        </pc:spChg>
        <pc:spChg chg="mod">
          <ac:chgData name="Zhu Emma" userId="87df5055d8bb4b7e" providerId="LiveId" clId="{825B57B0-7DCA-404E-AE63-9BBBE13AED0F}" dt="2020-12-26T13:59:15.567" v="4807"/>
          <ac:spMkLst>
            <pc:docMk/>
            <pc:sldMk cId="3677941512" sldId="311"/>
            <ac:spMk id="28" creationId="{1606FEEF-69F8-4578-9735-3547D49BA1BB}"/>
          </ac:spMkLst>
        </pc:spChg>
        <pc:grpChg chg="add mod">
          <ac:chgData name="Zhu Emma" userId="87df5055d8bb4b7e" providerId="LiveId" clId="{825B57B0-7DCA-404E-AE63-9BBBE13AED0F}" dt="2020-12-26T13:59:15.567" v="4807"/>
          <ac:grpSpMkLst>
            <pc:docMk/>
            <pc:sldMk cId="3677941512" sldId="311"/>
            <ac:grpSpMk id="19" creationId="{676D7861-ADB8-4DFA-947A-E2D4D4799B92}"/>
          </ac:grpSpMkLst>
        </pc:grpChg>
      </pc:sldChg>
      <pc:sldChg chg="modSp del mod ord">
        <pc:chgData name="Zhu Emma" userId="87df5055d8bb4b7e" providerId="LiveId" clId="{825B57B0-7DCA-404E-AE63-9BBBE13AED0F}" dt="2020-12-25T13:22:04.056" v="1286" actId="2696"/>
        <pc:sldMkLst>
          <pc:docMk/>
          <pc:sldMk cId="3502130122" sldId="312"/>
        </pc:sldMkLst>
        <pc:spChg chg="mod">
          <ac:chgData name="Zhu Emma" userId="87df5055d8bb4b7e" providerId="LiveId" clId="{825B57B0-7DCA-404E-AE63-9BBBE13AED0F}" dt="2020-12-25T12:40:56.262" v="837" actId="1076"/>
          <ac:spMkLst>
            <pc:docMk/>
            <pc:sldMk cId="3502130122" sldId="312"/>
            <ac:spMk id="11" creationId="{00000000-0000-0000-0000-000000000000}"/>
          </ac:spMkLst>
        </pc:spChg>
      </pc:sldChg>
      <pc:sldChg chg="addSp modSp del mod ord">
        <pc:chgData name="Zhu Emma" userId="87df5055d8bb4b7e" providerId="LiveId" clId="{825B57B0-7DCA-404E-AE63-9BBBE13AED0F}" dt="2020-12-25T16:54:20.396" v="2000" actId="2696"/>
        <pc:sldMkLst>
          <pc:docMk/>
          <pc:sldMk cId="2927775184" sldId="313"/>
        </pc:sldMkLst>
        <pc:spChg chg="add mod">
          <ac:chgData name="Zhu Emma" userId="87df5055d8bb4b7e" providerId="LiveId" clId="{825B57B0-7DCA-404E-AE63-9BBBE13AED0F}" dt="2020-12-25T12:42:51.389" v="880" actId="20577"/>
          <ac:spMkLst>
            <pc:docMk/>
            <pc:sldMk cId="2927775184" sldId="313"/>
            <ac:spMk id="5" creationId="{018D7B99-599C-4249-A278-F4A8268C51C7}"/>
          </ac:spMkLst>
        </pc:spChg>
        <pc:spChg chg="mod">
          <ac:chgData name="Zhu Emma" userId="87df5055d8bb4b7e" providerId="LiveId" clId="{825B57B0-7DCA-404E-AE63-9BBBE13AED0F}" dt="2020-12-25T12:43:06.103" v="891" actId="20577"/>
          <ac:spMkLst>
            <pc:docMk/>
            <pc:sldMk cId="2927775184" sldId="313"/>
            <ac:spMk id="11" creationId="{00000000-0000-0000-0000-000000000000}"/>
          </ac:spMkLst>
        </pc:spChg>
        <pc:picChg chg="add mod">
          <ac:chgData name="Zhu Emma" userId="87df5055d8bb4b7e" providerId="LiveId" clId="{825B57B0-7DCA-404E-AE63-9BBBE13AED0F}" dt="2020-12-25T12:43:11.249" v="892" actId="1076"/>
          <ac:picMkLst>
            <pc:docMk/>
            <pc:sldMk cId="2927775184" sldId="313"/>
            <ac:picMk id="4" creationId="{858125A0-317D-4F4B-B08D-E6A44D63ECFC}"/>
          </ac:picMkLst>
        </pc:picChg>
      </pc:sldChg>
      <pc:sldChg chg="addSp delSp modSp add mod ord">
        <pc:chgData name="Zhu Emma" userId="87df5055d8bb4b7e" providerId="LiveId" clId="{825B57B0-7DCA-404E-AE63-9BBBE13AED0F}" dt="2020-12-26T14:05:52.399" v="4873" actId="1582"/>
        <pc:sldMkLst>
          <pc:docMk/>
          <pc:sldMk cId="3899145185" sldId="314"/>
        </pc:sldMkLst>
        <pc:spChg chg="add del mod">
          <ac:chgData name="Zhu Emma" userId="87df5055d8bb4b7e" providerId="LiveId" clId="{825B57B0-7DCA-404E-AE63-9BBBE13AED0F}" dt="2020-12-25T06:19:34.809" v="186" actId="21"/>
          <ac:spMkLst>
            <pc:docMk/>
            <pc:sldMk cId="3899145185" sldId="314"/>
            <ac:spMk id="2" creationId="{8FAA4F87-ABD1-4462-9223-9A7F5C164A13}"/>
          </ac:spMkLst>
        </pc:spChg>
        <pc:spChg chg="del">
          <ac:chgData name="Zhu Emma" userId="87df5055d8bb4b7e" providerId="LiveId" clId="{825B57B0-7DCA-404E-AE63-9BBBE13AED0F}" dt="2020-12-26T13:56:27.558" v="4777" actId="478"/>
          <ac:spMkLst>
            <pc:docMk/>
            <pc:sldMk cId="3899145185" sldId="314"/>
            <ac:spMk id="3" creationId="{5526F999-8C90-4BB0-944D-B8AACBA340E7}"/>
          </ac:spMkLst>
        </pc:spChg>
        <pc:spChg chg="add del mod">
          <ac:chgData name="Zhu Emma" userId="87df5055d8bb4b7e" providerId="LiveId" clId="{825B57B0-7DCA-404E-AE63-9BBBE13AED0F}" dt="2020-12-25T06:23:33.350" v="250" actId="21"/>
          <ac:spMkLst>
            <pc:docMk/>
            <pc:sldMk cId="3899145185" sldId="314"/>
            <ac:spMk id="4" creationId="{ECF05891-18D2-4AC9-9B15-A0B462D076BB}"/>
          </ac:spMkLst>
        </pc:spChg>
        <pc:spChg chg="add mod ord">
          <ac:chgData name="Zhu Emma" userId="87df5055d8bb4b7e" providerId="LiveId" clId="{825B57B0-7DCA-404E-AE63-9BBBE13AED0F}" dt="2020-12-25T08:37:21.165" v="463" actId="1076"/>
          <ac:spMkLst>
            <pc:docMk/>
            <pc:sldMk cId="3899145185" sldId="314"/>
            <ac:spMk id="5" creationId="{54002E01-560E-40D8-8BA1-3651806D5323}"/>
          </ac:spMkLst>
        </pc:spChg>
        <pc:spChg chg="mod">
          <ac:chgData name="Zhu Emma" userId="87df5055d8bb4b7e" providerId="LiveId" clId="{825B57B0-7DCA-404E-AE63-9BBBE13AED0F}" dt="2020-12-25T06:21:11.034" v="199" actId="1076"/>
          <ac:spMkLst>
            <pc:docMk/>
            <pc:sldMk cId="3899145185" sldId="314"/>
            <ac:spMk id="11" creationId="{00000000-0000-0000-0000-000000000000}"/>
          </ac:spMkLst>
        </pc:spChg>
        <pc:spChg chg="del">
          <ac:chgData name="Zhu Emma" userId="87df5055d8bb4b7e" providerId="LiveId" clId="{825B57B0-7DCA-404E-AE63-9BBBE13AED0F}" dt="2020-12-26T13:56:27.558" v="4777" actId="478"/>
          <ac:spMkLst>
            <pc:docMk/>
            <pc:sldMk cId="3899145185" sldId="314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13:56:27.558" v="4777" actId="478"/>
          <ac:spMkLst>
            <pc:docMk/>
            <pc:sldMk cId="3899145185" sldId="314"/>
            <ac:spMk id="13" creationId="{00000000-0000-0000-0000-000000000000}"/>
          </ac:spMkLst>
        </pc:spChg>
        <pc:spChg chg="add mod">
          <ac:chgData name="Zhu Emma" userId="87df5055d8bb4b7e" providerId="LiveId" clId="{825B57B0-7DCA-404E-AE63-9BBBE13AED0F}" dt="2020-12-25T08:37:22.445" v="464" actId="21"/>
          <ac:spMkLst>
            <pc:docMk/>
            <pc:sldMk cId="3899145185" sldId="314"/>
            <ac:spMk id="14" creationId="{010C3284-7D9E-4E7D-8FC7-C5D6C9EAEFE3}"/>
          </ac:spMkLst>
        </pc:spChg>
        <pc:spChg chg="del">
          <ac:chgData name="Zhu Emma" userId="87df5055d8bb4b7e" providerId="LiveId" clId="{825B57B0-7DCA-404E-AE63-9BBBE13AED0F}" dt="2020-12-26T13:56:27.558" v="4777" actId="478"/>
          <ac:spMkLst>
            <pc:docMk/>
            <pc:sldMk cId="3899145185" sldId="314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13:56:27.558" v="4777" actId="478"/>
          <ac:spMkLst>
            <pc:docMk/>
            <pc:sldMk cId="3899145185" sldId="314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13:56:27.558" v="4777" actId="478"/>
          <ac:spMkLst>
            <pc:docMk/>
            <pc:sldMk cId="3899145185" sldId="314"/>
            <ac:spMk id="17" creationId="{508FE53C-A7E9-4F02-926A-5E463BAB6068}"/>
          </ac:spMkLst>
        </pc:spChg>
        <pc:spChg chg="add del mod">
          <ac:chgData name="Zhu Emma" userId="87df5055d8bb4b7e" providerId="LiveId" clId="{825B57B0-7DCA-404E-AE63-9BBBE13AED0F}" dt="2020-12-25T06:23:30.912" v="248" actId="21"/>
          <ac:spMkLst>
            <pc:docMk/>
            <pc:sldMk cId="3899145185" sldId="314"/>
            <ac:spMk id="19" creationId="{F093AEC0-AE14-431F-9F4B-383AD0CC77A7}"/>
          </ac:spMkLst>
        </pc:spChg>
        <pc:spChg chg="add mod">
          <ac:chgData name="Zhu Emma" userId="87df5055d8bb4b7e" providerId="LiveId" clId="{825B57B0-7DCA-404E-AE63-9BBBE13AED0F}" dt="2020-12-26T13:56:11.021" v="4774" actId="20577"/>
          <ac:spMkLst>
            <pc:docMk/>
            <pc:sldMk cId="3899145185" sldId="314"/>
            <ac:spMk id="20" creationId="{6B172F20-B605-4292-89BF-DE5B516B642A}"/>
          </ac:spMkLst>
        </pc:spChg>
        <pc:spChg chg="add mod">
          <ac:chgData name="Zhu Emma" userId="87df5055d8bb4b7e" providerId="LiveId" clId="{825B57B0-7DCA-404E-AE63-9BBBE13AED0F}" dt="2020-12-25T08:37:29.687" v="466" actId="21"/>
          <ac:spMkLst>
            <pc:docMk/>
            <pc:sldMk cId="3899145185" sldId="314"/>
            <ac:spMk id="21" creationId="{B237CB94-470A-4529-8FF5-81CF230F4A89}"/>
          </ac:spMkLst>
        </pc:spChg>
        <pc:spChg chg="add mod">
          <ac:chgData name="Zhu Emma" userId="87df5055d8bb4b7e" providerId="LiveId" clId="{825B57B0-7DCA-404E-AE63-9BBBE13AED0F}" dt="2020-12-25T11:35:14.843" v="479" actId="20577"/>
          <ac:spMkLst>
            <pc:docMk/>
            <pc:sldMk cId="3899145185" sldId="314"/>
            <ac:spMk id="22" creationId="{577E2027-117B-4DD3-8891-3614E249412F}"/>
          </ac:spMkLst>
        </pc:spChg>
        <pc:spChg chg="add mod ord">
          <ac:chgData name="Zhu Emma" userId="87df5055d8bb4b7e" providerId="LiveId" clId="{825B57B0-7DCA-404E-AE63-9BBBE13AED0F}" dt="2020-12-25T06:30:55.893" v="457" actId="2711"/>
          <ac:spMkLst>
            <pc:docMk/>
            <pc:sldMk cId="3899145185" sldId="314"/>
            <ac:spMk id="23" creationId="{0A1D6B54-7E2B-49C3-9D32-B64F4F653058}"/>
          </ac:spMkLst>
        </pc:spChg>
        <pc:spChg chg="mod">
          <ac:chgData name="Zhu Emma" userId="87df5055d8bb4b7e" providerId="LiveId" clId="{825B57B0-7DCA-404E-AE63-9BBBE13AED0F}" dt="2020-12-26T13:56:28.094" v="4778"/>
          <ac:spMkLst>
            <pc:docMk/>
            <pc:sldMk cId="3899145185" sldId="314"/>
            <ac:spMk id="25" creationId="{A808E3DC-AEE1-4900-AE56-2E9C53AB5CA6}"/>
          </ac:spMkLst>
        </pc:spChg>
        <pc:spChg chg="mod">
          <ac:chgData name="Zhu Emma" userId="87df5055d8bb4b7e" providerId="LiveId" clId="{825B57B0-7DCA-404E-AE63-9BBBE13AED0F}" dt="2020-12-26T13:56:53.541" v="4782" actId="207"/>
          <ac:spMkLst>
            <pc:docMk/>
            <pc:sldMk cId="3899145185" sldId="314"/>
            <ac:spMk id="26" creationId="{614A67EA-4835-4E67-9CE6-053F0161F0FB}"/>
          </ac:spMkLst>
        </pc:spChg>
        <pc:spChg chg="mod">
          <ac:chgData name="Zhu Emma" userId="87df5055d8bb4b7e" providerId="LiveId" clId="{825B57B0-7DCA-404E-AE63-9BBBE13AED0F}" dt="2020-12-26T13:56:53.541" v="4782" actId="207"/>
          <ac:spMkLst>
            <pc:docMk/>
            <pc:sldMk cId="3899145185" sldId="314"/>
            <ac:spMk id="27" creationId="{D6568029-62B4-446F-92D5-1ED35D11B7D6}"/>
          </ac:spMkLst>
        </pc:spChg>
        <pc:spChg chg="mod">
          <ac:chgData name="Zhu Emma" userId="87df5055d8bb4b7e" providerId="LiveId" clId="{825B57B0-7DCA-404E-AE63-9BBBE13AED0F}" dt="2020-12-26T13:56:28.094" v="4778"/>
          <ac:spMkLst>
            <pc:docMk/>
            <pc:sldMk cId="3899145185" sldId="314"/>
            <ac:spMk id="28" creationId="{DD48F2B7-E888-46C6-AA92-36C088DF079B}"/>
          </ac:spMkLst>
        </pc:spChg>
        <pc:spChg chg="mod">
          <ac:chgData name="Zhu Emma" userId="87df5055d8bb4b7e" providerId="LiveId" clId="{825B57B0-7DCA-404E-AE63-9BBBE13AED0F}" dt="2020-12-26T13:56:28.094" v="4778"/>
          <ac:spMkLst>
            <pc:docMk/>
            <pc:sldMk cId="3899145185" sldId="314"/>
            <ac:spMk id="29" creationId="{B6643B47-EF6F-4BB8-8E74-CA8A0391B092}"/>
          </ac:spMkLst>
        </pc:spChg>
        <pc:spChg chg="mod">
          <ac:chgData name="Zhu Emma" userId="87df5055d8bb4b7e" providerId="LiveId" clId="{825B57B0-7DCA-404E-AE63-9BBBE13AED0F}" dt="2020-12-26T13:56:43.330" v="4780" actId="207"/>
          <ac:spMkLst>
            <pc:docMk/>
            <pc:sldMk cId="3899145185" sldId="314"/>
            <ac:spMk id="30" creationId="{81503294-ACF2-410F-A446-D36BFD0E1C6B}"/>
          </ac:spMkLst>
        </pc:spChg>
        <pc:spChg chg="mod">
          <ac:chgData name="Zhu Emma" userId="87df5055d8bb4b7e" providerId="LiveId" clId="{825B57B0-7DCA-404E-AE63-9BBBE13AED0F}" dt="2020-12-26T14:05:38.987" v="4869"/>
          <ac:spMkLst>
            <pc:docMk/>
            <pc:sldMk cId="3899145185" sldId="314"/>
            <ac:spMk id="32" creationId="{4DF9E15D-53AC-4B2A-AE65-E08FBCE3DAF5}"/>
          </ac:spMkLst>
        </pc:spChg>
        <pc:spChg chg="mod">
          <ac:chgData name="Zhu Emma" userId="87df5055d8bb4b7e" providerId="LiveId" clId="{825B57B0-7DCA-404E-AE63-9BBBE13AED0F}" dt="2020-12-26T14:05:52.399" v="4873" actId="1582"/>
          <ac:spMkLst>
            <pc:docMk/>
            <pc:sldMk cId="3899145185" sldId="314"/>
            <ac:spMk id="33" creationId="{296CA287-6E01-4061-BDC4-9C16294180DD}"/>
          </ac:spMkLst>
        </pc:spChg>
        <pc:spChg chg="mod">
          <ac:chgData name="Zhu Emma" userId="87df5055d8bb4b7e" providerId="LiveId" clId="{825B57B0-7DCA-404E-AE63-9BBBE13AED0F}" dt="2020-12-26T14:05:38.987" v="4869"/>
          <ac:spMkLst>
            <pc:docMk/>
            <pc:sldMk cId="3899145185" sldId="314"/>
            <ac:spMk id="34" creationId="{4E7AF20D-D414-41EC-AFF2-E31D198A1D6E}"/>
          </ac:spMkLst>
        </pc:spChg>
        <pc:spChg chg="mod">
          <ac:chgData name="Zhu Emma" userId="87df5055d8bb4b7e" providerId="LiveId" clId="{825B57B0-7DCA-404E-AE63-9BBBE13AED0F}" dt="2020-12-26T14:05:44.853" v="4871" actId="2085"/>
          <ac:spMkLst>
            <pc:docMk/>
            <pc:sldMk cId="3899145185" sldId="314"/>
            <ac:spMk id="35" creationId="{04120306-3861-4E34-BE44-C46950CAFD6D}"/>
          </ac:spMkLst>
        </pc:spChg>
        <pc:spChg chg="mod">
          <ac:chgData name="Zhu Emma" userId="87df5055d8bb4b7e" providerId="LiveId" clId="{825B57B0-7DCA-404E-AE63-9BBBE13AED0F}" dt="2020-12-26T14:05:38.987" v="4869"/>
          <ac:spMkLst>
            <pc:docMk/>
            <pc:sldMk cId="3899145185" sldId="314"/>
            <ac:spMk id="36" creationId="{BA9AC689-1C94-45A2-AB82-A8FCE95D1A31}"/>
          </ac:spMkLst>
        </pc:spChg>
        <pc:spChg chg="mod">
          <ac:chgData name="Zhu Emma" userId="87df5055d8bb4b7e" providerId="LiveId" clId="{825B57B0-7DCA-404E-AE63-9BBBE13AED0F}" dt="2020-12-26T14:05:38.987" v="4869"/>
          <ac:spMkLst>
            <pc:docMk/>
            <pc:sldMk cId="3899145185" sldId="314"/>
            <ac:spMk id="37" creationId="{D09787B0-7AFC-40DD-87C1-2A2F641AC96B}"/>
          </ac:spMkLst>
        </pc:spChg>
        <pc:grpChg chg="add del mod">
          <ac:chgData name="Zhu Emma" userId="87df5055d8bb4b7e" providerId="LiveId" clId="{825B57B0-7DCA-404E-AE63-9BBBE13AED0F}" dt="2020-12-26T14:05:38.471" v="4868" actId="478"/>
          <ac:grpSpMkLst>
            <pc:docMk/>
            <pc:sldMk cId="3899145185" sldId="314"/>
            <ac:grpSpMk id="24" creationId="{DAEB065A-2246-49B6-A076-FBD8FCF02B6C}"/>
          </ac:grpSpMkLst>
        </pc:grpChg>
        <pc:grpChg chg="add mod">
          <ac:chgData name="Zhu Emma" userId="87df5055d8bb4b7e" providerId="LiveId" clId="{825B57B0-7DCA-404E-AE63-9BBBE13AED0F}" dt="2020-12-26T14:05:38.987" v="4869"/>
          <ac:grpSpMkLst>
            <pc:docMk/>
            <pc:sldMk cId="3899145185" sldId="314"/>
            <ac:grpSpMk id="31" creationId="{0C95A96D-1ED3-4934-B96B-E3F594E23052}"/>
          </ac:grpSpMkLst>
        </pc:grpChg>
        <pc:graphicFrameChg chg="add del mod">
          <ac:chgData name="Zhu Emma" userId="87df5055d8bb4b7e" providerId="LiveId" clId="{825B57B0-7DCA-404E-AE63-9BBBE13AED0F}" dt="2020-12-25T06:19:58.316" v="192" actId="21"/>
          <ac:graphicFrameMkLst>
            <pc:docMk/>
            <pc:sldMk cId="3899145185" sldId="314"/>
            <ac:graphicFrameMk id="10" creationId="{0E0E07FD-8115-4B71-B6A5-16CF18511DFC}"/>
          </ac:graphicFrameMkLst>
        </pc:graphicFrameChg>
        <pc:graphicFrameChg chg="del mod">
          <ac:chgData name="Zhu Emma" userId="87df5055d8bb4b7e" providerId="LiveId" clId="{825B57B0-7DCA-404E-AE63-9BBBE13AED0F}" dt="2020-12-25T06:17:56.033" v="59" actId="21"/>
          <ac:graphicFrameMkLst>
            <pc:docMk/>
            <pc:sldMk cId="3899145185" sldId="314"/>
            <ac:graphicFrameMk id="18" creationId="{3BA6A74A-E895-4F53-9355-D30E54AA841C}"/>
          </ac:graphicFrameMkLst>
        </pc:graphicFrameChg>
      </pc:sldChg>
      <pc:sldChg chg="add del ord">
        <pc:chgData name="Zhu Emma" userId="87df5055d8bb4b7e" providerId="LiveId" clId="{825B57B0-7DCA-404E-AE63-9BBBE13AED0F}" dt="2020-12-26T13:45:40.510" v="4593" actId="2696"/>
        <pc:sldMkLst>
          <pc:docMk/>
          <pc:sldMk cId="915515687" sldId="315"/>
        </pc:sldMkLst>
      </pc:sldChg>
      <pc:sldChg chg="addSp delSp modSp add mod ord">
        <pc:chgData name="Zhu Emma" userId="87df5055d8bb4b7e" providerId="LiveId" clId="{825B57B0-7DCA-404E-AE63-9BBBE13AED0F}" dt="2020-12-26T14:03:42.314" v="4867"/>
        <pc:sldMkLst>
          <pc:docMk/>
          <pc:sldMk cId="936106148" sldId="316"/>
        </pc:sldMkLst>
        <pc:spChg chg="del">
          <ac:chgData name="Zhu Emma" userId="87df5055d8bb4b7e" providerId="LiveId" clId="{825B57B0-7DCA-404E-AE63-9BBBE13AED0F}" dt="2020-12-26T13:58:09.017" v="4792" actId="478"/>
          <ac:spMkLst>
            <pc:docMk/>
            <pc:sldMk cId="936106148" sldId="316"/>
            <ac:spMk id="3" creationId="{5526F999-8C90-4BB0-944D-B8AACBA340E7}"/>
          </ac:spMkLst>
        </pc:spChg>
        <pc:spChg chg="add mod">
          <ac:chgData name="Zhu Emma" userId="87df5055d8bb4b7e" providerId="LiveId" clId="{825B57B0-7DCA-404E-AE63-9BBBE13AED0F}" dt="2020-12-25T12:42:17.157" v="855" actId="1076"/>
          <ac:spMkLst>
            <pc:docMk/>
            <pc:sldMk cId="936106148" sldId="316"/>
            <ac:spMk id="9" creationId="{FAEE6F1D-EB5D-43E2-AA5A-B8949A9C614F}"/>
          </ac:spMkLst>
        </pc:spChg>
        <pc:spChg chg="del">
          <ac:chgData name="Zhu Emma" userId="87df5055d8bb4b7e" providerId="LiveId" clId="{825B57B0-7DCA-404E-AE63-9BBBE13AED0F}" dt="2020-12-25T12:31:14.109" v="780" actId="21"/>
          <ac:spMkLst>
            <pc:docMk/>
            <pc:sldMk cId="936106148" sldId="316"/>
            <ac:spMk id="11" creationId="{00000000-0000-0000-0000-000000000000}"/>
          </ac:spMkLst>
        </pc:spChg>
        <pc:spChg chg="del">
          <ac:chgData name="Zhu Emma" userId="87df5055d8bb4b7e" providerId="LiveId" clId="{825B57B0-7DCA-404E-AE63-9BBBE13AED0F}" dt="2020-12-26T13:58:09.017" v="4792" actId="478"/>
          <ac:spMkLst>
            <pc:docMk/>
            <pc:sldMk cId="936106148" sldId="316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13:58:09.017" v="4792" actId="478"/>
          <ac:spMkLst>
            <pc:docMk/>
            <pc:sldMk cId="936106148" sldId="316"/>
            <ac:spMk id="13" creationId="{00000000-0000-0000-0000-000000000000}"/>
          </ac:spMkLst>
        </pc:spChg>
        <pc:spChg chg="del">
          <ac:chgData name="Zhu Emma" userId="87df5055d8bb4b7e" providerId="LiveId" clId="{825B57B0-7DCA-404E-AE63-9BBBE13AED0F}" dt="2020-12-25T12:09:31.968" v="661" actId="478"/>
          <ac:spMkLst>
            <pc:docMk/>
            <pc:sldMk cId="936106148" sldId="316"/>
            <ac:spMk id="14" creationId="{9B154D65-A2FA-4A33-B658-040367E10C75}"/>
          </ac:spMkLst>
        </pc:spChg>
        <pc:spChg chg="del">
          <ac:chgData name="Zhu Emma" userId="87df5055d8bb4b7e" providerId="LiveId" clId="{825B57B0-7DCA-404E-AE63-9BBBE13AED0F}" dt="2020-12-26T13:58:09.017" v="4792" actId="478"/>
          <ac:spMkLst>
            <pc:docMk/>
            <pc:sldMk cId="936106148" sldId="316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13:58:09.017" v="4792" actId="478"/>
          <ac:spMkLst>
            <pc:docMk/>
            <pc:sldMk cId="936106148" sldId="316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13:58:09.017" v="4792" actId="478"/>
          <ac:spMkLst>
            <pc:docMk/>
            <pc:sldMk cId="936106148" sldId="316"/>
            <ac:spMk id="17" creationId="{508FE53C-A7E9-4F02-926A-5E463BAB6068}"/>
          </ac:spMkLst>
        </pc:spChg>
        <pc:spChg chg="del">
          <ac:chgData name="Zhu Emma" userId="87df5055d8bb4b7e" providerId="LiveId" clId="{825B57B0-7DCA-404E-AE63-9BBBE13AED0F}" dt="2020-12-25T12:09:31.968" v="661" actId="478"/>
          <ac:spMkLst>
            <pc:docMk/>
            <pc:sldMk cId="936106148" sldId="316"/>
            <ac:spMk id="19" creationId="{E585F038-21F4-40D6-BD39-A808A3E38811}"/>
          </ac:spMkLst>
        </pc:spChg>
        <pc:spChg chg="del">
          <ac:chgData name="Zhu Emma" userId="87df5055d8bb4b7e" providerId="LiveId" clId="{825B57B0-7DCA-404E-AE63-9BBBE13AED0F}" dt="2020-12-25T12:09:31.968" v="661" actId="478"/>
          <ac:spMkLst>
            <pc:docMk/>
            <pc:sldMk cId="936106148" sldId="316"/>
            <ac:spMk id="20" creationId="{90E2C212-7C64-4EDD-826F-86709A8D3C91}"/>
          </ac:spMkLst>
        </pc:spChg>
        <pc:spChg chg="del">
          <ac:chgData name="Zhu Emma" userId="87df5055d8bb4b7e" providerId="LiveId" clId="{825B57B0-7DCA-404E-AE63-9BBBE13AED0F}" dt="2020-12-25T12:09:31.968" v="661" actId="478"/>
          <ac:spMkLst>
            <pc:docMk/>
            <pc:sldMk cId="936106148" sldId="316"/>
            <ac:spMk id="21" creationId="{45A48CE3-E7CA-4EBC-AC4B-4B158658951A}"/>
          </ac:spMkLst>
        </pc:spChg>
        <pc:spChg chg="del">
          <ac:chgData name="Zhu Emma" userId="87df5055d8bb4b7e" providerId="LiveId" clId="{825B57B0-7DCA-404E-AE63-9BBBE13AED0F}" dt="2020-12-25T12:09:38.967" v="664" actId="21"/>
          <ac:spMkLst>
            <pc:docMk/>
            <pc:sldMk cId="936106148" sldId="316"/>
            <ac:spMk id="22" creationId="{2A61D591-8C0A-49FE-9798-942096ED1E09}"/>
          </ac:spMkLst>
        </pc:spChg>
        <pc:spChg chg="add del mod">
          <ac:chgData name="Zhu Emma" userId="87df5055d8bb4b7e" providerId="LiveId" clId="{825B57B0-7DCA-404E-AE63-9BBBE13AED0F}" dt="2020-12-25T12:10:53.092" v="685" actId="21"/>
          <ac:spMkLst>
            <pc:docMk/>
            <pc:sldMk cId="936106148" sldId="316"/>
            <ac:spMk id="25" creationId="{3D716F9D-D88C-4027-AF02-AE4BA168E405}"/>
          </ac:spMkLst>
        </pc:spChg>
        <pc:spChg chg="mod">
          <ac:chgData name="Zhu Emma" userId="87df5055d8bb4b7e" providerId="LiveId" clId="{825B57B0-7DCA-404E-AE63-9BBBE13AED0F}" dt="2020-12-26T13:58:09.982" v="4793"/>
          <ac:spMkLst>
            <pc:docMk/>
            <pc:sldMk cId="936106148" sldId="316"/>
            <ac:spMk id="40" creationId="{439E0202-EECB-44E2-88BB-62C54D331C1E}"/>
          </ac:spMkLst>
        </pc:spChg>
        <pc:spChg chg="mod">
          <ac:chgData name="Zhu Emma" userId="87df5055d8bb4b7e" providerId="LiveId" clId="{825B57B0-7DCA-404E-AE63-9BBBE13AED0F}" dt="2020-12-26T13:58:09.982" v="4793"/>
          <ac:spMkLst>
            <pc:docMk/>
            <pc:sldMk cId="936106148" sldId="316"/>
            <ac:spMk id="41" creationId="{0CA1A67C-2FF6-42CC-A23D-AFAD84CC9F71}"/>
          </ac:spMkLst>
        </pc:spChg>
        <pc:spChg chg="mod">
          <ac:chgData name="Zhu Emma" userId="87df5055d8bb4b7e" providerId="LiveId" clId="{825B57B0-7DCA-404E-AE63-9BBBE13AED0F}" dt="2020-12-26T13:58:09.982" v="4793"/>
          <ac:spMkLst>
            <pc:docMk/>
            <pc:sldMk cId="936106148" sldId="316"/>
            <ac:spMk id="42" creationId="{E3F2BE9D-7ACD-44CE-9E9A-61E6B93F787C}"/>
          </ac:spMkLst>
        </pc:spChg>
        <pc:spChg chg="mod">
          <ac:chgData name="Zhu Emma" userId="87df5055d8bb4b7e" providerId="LiveId" clId="{825B57B0-7DCA-404E-AE63-9BBBE13AED0F}" dt="2020-12-26T13:58:09.982" v="4793"/>
          <ac:spMkLst>
            <pc:docMk/>
            <pc:sldMk cId="936106148" sldId="316"/>
            <ac:spMk id="43" creationId="{5953D41D-6C10-498D-95E6-3E490F6AD27A}"/>
          </ac:spMkLst>
        </pc:spChg>
        <pc:spChg chg="mod">
          <ac:chgData name="Zhu Emma" userId="87df5055d8bb4b7e" providerId="LiveId" clId="{825B57B0-7DCA-404E-AE63-9BBBE13AED0F}" dt="2020-12-26T13:58:09.982" v="4793"/>
          <ac:spMkLst>
            <pc:docMk/>
            <pc:sldMk cId="936106148" sldId="316"/>
            <ac:spMk id="44" creationId="{AE2A4783-3414-47AC-A49F-258C7FEE1997}"/>
          </ac:spMkLst>
        </pc:spChg>
        <pc:spChg chg="mod">
          <ac:chgData name="Zhu Emma" userId="87df5055d8bb4b7e" providerId="LiveId" clId="{825B57B0-7DCA-404E-AE63-9BBBE13AED0F}" dt="2020-12-26T13:58:09.982" v="4793"/>
          <ac:spMkLst>
            <pc:docMk/>
            <pc:sldMk cId="936106148" sldId="316"/>
            <ac:spMk id="45" creationId="{4715BA46-6991-4316-85A7-5CE7B0C58B15}"/>
          </ac:spMkLst>
        </pc:spChg>
        <pc:spChg chg="mod">
          <ac:chgData name="Zhu Emma" userId="87df5055d8bb4b7e" providerId="LiveId" clId="{825B57B0-7DCA-404E-AE63-9BBBE13AED0F}" dt="2020-12-26T14:03:42.314" v="4867"/>
          <ac:spMkLst>
            <pc:docMk/>
            <pc:sldMk cId="936106148" sldId="316"/>
            <ac:spMk id="47" creationId="{3B943974-3DB5-4A38-AD25-EC0813CFEBD6}"/>
          </ac:spMkLst>
        </pc:spChg>
        <pc:spChg chg="mod">
          <ac:chgData name="Zhu Emma" userId="87df5055d8bb4b7e" providerId="LiveId" clId="{825B57B0-7DCA-404E-AE63-9BBBE13AED0F}" dt="2020-12-26T14:03:42.314" v="4867"/>
          <ac:spMkLst>
            <pc:docMk/>
            <pc:sldMk cId="936106148" sldId="316"/>
            <ac:spMk id="48" creationId="{51359947-56E7-4929-A921-86884CD52864}"/>
          </ac:spMkLst>
        </pc:spChg>
        <pc:spChg chg="mod">
          <ac:chgData name="Zhu Emma" userId="87df5055d8bb4b7e" providerId="LiveId" clId="{825B57B0-7DCA-404E-AE63-9BBBE13AED0F}" dt="2020-12-26T14:03:42.314" v="4867"/>
          <ac:spMkLst>
            <pc:docMk/>
            <pc:sldMk cId="936106148" sldId="316"/>
            <ac:spMk id="49" creationId="{6909A8DA-7B53-4D32-91AB-D608CCEA5836}"/>
          </ac:spMkLst>
        </pc:spChg>
        <pc:spChg chg="mod">
          <ac:chgData name="Zhu Emma" userId="87df5055d8bb4b7e" providerId="LiveId" clId="{825B57B0-7DCA-404E-AE63-9BBBE13AED0F}" dt="2020-12-26T14:03:42.314" v="4867"/>
          <ac:spMkLst>
            <pc:docMk/>
            <pc:sldMk cId="936106148" sldId="316"/>
            <ac:spMk id="50" creationId="{5BFCA467-C94B-4C49-BE3B-EB5A5F9C1DEC}"/>
          </ac:spMkLst>
        </pc:spChg>
        <pc:spChg chg="mod">
          <ac:chgData name="Zhu Emma" userId="87df5055d8bb4b7e" providerId="LiveId" clId="{825B57B0-7DCA-404E-AE63-9BBBE13AED0F}" dt="2020-12-26T14:03:42.314" v="4867"/>
          <ac:spMkLst>
            <pc:docMk/>
            <pc:sldMk cId="936106148" sldId="316"/>
            <ac:spMk id="51" creationId="{28BA5348-9F99-41A9-B31C-01504DEA8B7A}"/>
          </ac:spMkLst>
        </pc:spChg>
        <pc:spChg chg="mod">
          <ac:chgData name="Zhu Emma" userId="87df5055d8bb4b7e" providerId="LiveId" clId="{825B57B0-7DCA-404E-AE63-9BBBE13AED0F}" dt="2020-12-26T14:03:42.314" v="4867"/>
          <ac:spMkLst>
            <pc:docMk/>
            <pc:sldMk cId="936106148" sldId="316"/>
            <ac:spMk id="52" creationId="{1BA032BD-D2E9-49F5-A730-05A559B006D3}"/>
          </ac:spMkLst>
        </pc:spChg>
        <pc:grpChg chg="add del mod">
          <ac:chgData name="Zhu Emma" userId="87df5055d8bb4b7e" providerId="LiveId" clId="{825B57B0-7DCA-404E-AE63-9BBBE13AED0F}" dt="2020-12-26T14:03:41.851" v="4866" actId="478"/>
          <ac:grpSpMkLst>
            <pc:docMk/>
            <pc:sldMk cId="936106148" sldId="316"/>
            <ac:grpSpMk id="39" creationId="{D893B23F-76EF-4C92-B8B3-0F754FDA187B}"/>
          </ac:grpSpMkLst>
        </pc:grpChg>
        <pc:grpChg chg="add mod">
          <ac:chgData name="Zhu Emma" userId="87df5055d8bb4b7e" providerId="LiveId" clId="{825B57B0-7DCA-404E-AE63-9BBBE13AED0F}" dt="2020-12-26T14:03:42.314" v="4867"/>
          <ac:grpSpMkLst>
            <pc:docMk/>
            <pc:sldMk cId="936106148" sldId="316"/>
            <ac:grpSpMk id="46" creationId="{6F2568ED-FB6F-4EFE-97F9-3700DD695A7F}"/>
          </ac:grpSpMkLst>
        </pc:grpChg>
        <pc:picChg chg="add del mod">
          <ac:chgData name="Zhu Emma" userId="87df5055d8bb4b7e" providerId="LiveId" clId="{825B57B0-7DCA-404E-AE63-9BBBE13AED0F}" dt="2020-12-25T12:10:22.498" v="675" actId="21"/>
          <ac:picMkLst>
            <pc:docMk/>
            <pc:sldMk cId="936106148" sldId="316"/>
            <ac:picMk id="2" creationId="{B1312087-4874-40CB-A83D-CFC38B4BDFC3}"/>
          </ac:picMkLst>
        </pc:picChg>
        <pc:picChg chg="del">
          <ac:chgData name="Zhu Emma" userId="87df5055d8bb4b7e" providerId="LiveId" clId="{825B57B0-7DCA-404E-AE63-9BBBE13AED0F}" dt="2020-12-25T12:09:31.968" v="661" actId="478"/>
          <ac:picMkLst>
            <pc:docMk/>
            <pc:sldMk cId="936106148" sldId="316"/>
            <ac:picMk id="6" creationId="{25F4BD13-BB85-4774-BB31-82014D14E62B}"/>
          </ac:picMkLst>
        </pc:picChg>
        <pc:picChg chg="del">
          <ac:chgData name="Zhu Emma" userId="87df5055d8bb4b7e" providerId="LiveId" clId="{825B57B0-7DCA-404E-AE63-9BBBE13AED0F}" dt="2020-12-25T12:09:31.968" v="661" actId="478"/>
          <ac:picMkLst>
            <pc:docMk/>
            <pc:sldMk cId="936106148" sldId="316"/>
            <ac:picMk id="8" creationId="{A57C200C-FAED-4160-8C35-E2712391CC68}"/>
          </ac:picMkLst>
        </pc:picChg>
        <pc:picChg chg="del">
          <ac:chgData name="Zhu Emma" userId="87df5055d8bb4b7e" providerId="LiveId" clId="{825B57B0-7DCA-404E-AE63-9BBBE13AED0F}" dt="2020-12-25T12:09:31.968" v="661" actId="478"/>
          <ac:picMkLst>
            <pc:docMk/>
            <pc:sldMk cId="936106148" sldId="316"/>
            <ac:picMk id="10" creationId="{7A18CA7F-B3FE-4F7C-B913-9BC4E1496E07}"/>
          </ac:picMkLst>
        </pc:picChg>
        <pc:picChg chg="add del mod">
          <ac:chgData name="Zhu Emma" userId="87df5055d8bb4b7e" providerId="LiveId" clId="{825B57B0-7DCA-404E-AE63-9BBBE13AED0F}" dt="2020-12-25T12:41:57.511" v="846" actId="21"/>
          <ac:picMkLst>
            <pc:docMk/>
            <pc:sldMk cId="936106148" sldId="316"/>
            <ac:picMk id="23" creationId="{5A36185C-65F1-4BF6-BC4B-7635E9337A11}"/>
          </ac:picMkLst>
        </pc:picChg>
        <pc:picChg chg="add mod">
          <ac:chgData name="Zhu Emma" userId="87df5055d8bb4b7e" providerId="LiveId" clId="{825B57B0-7DCA-404E-AE63-9BBBE13AED0F}" dt="2020-12-25T12:42:15.508" v="854" actId="1076"/>
          <ac:picMkLst>
            <pc:docMk/>
            <pc:sldMk cId="936106148" sldId="316"/>
            <ac:picMk id="24" creationId="{5416E951-B479-460A-9A16-E094B3A077EA}"/>
          </ac:picMkLst>
        </pc:picChg>
        <pc:picChg chg="add mod">
          <ac:chgData name="Zhu Emma" userId="87df5055d8bb4b7e" providerId="LiveId" clId="{825B57B0-7DCA-404E-AE63-9BBBE13AED0F}" dt="2020-12-25T12:42:20.647" v="856" actId="1076"/>
          <ac:picMkLst>
            <pc:docMk/>
            <pc:sldMk cId="936106148" sldId="316"/>
            <ac:picMk id="31" creationId="{1360C2CA-C5D8-4F08-AA1E-83452C00E30B}"/>
          </ac:picMkLst>
        </pc:picChg>
        <pc:picChg chg="add mod">
          <ac:chgData name="Zhu Emma" userId="87df5055d8bb4b7e" providerId="LiveId" clId="{825B57B0-7DCA-404E-AE63-9BBBE13AED0F}" dt="2020-12-25T12:42:11.960" v="852" actId="1076"/>
          <ac:picMkLst>
            <pc:docMk/>
            <pc:sldMk cId="936106148" sldId="316"/>
            <ac:picMk id="33" creationId="{06C08CCD-38AB-4758-A25E-B8F82517CD07}"/>
          </ac:picMkLst>
        </pc:picChg>
        <pc:picChg chg="add mod">
          <ac:chgData name="Zhu Emma" userId="87df5055d8bb4b7e" providerId="LiveId" clId="{825B57B0-7DCA-404E-AE63-9BBBE13AED0F}" dt="2020-12-25T12:14:17.912" v="739" actId="571"/>
          <ac:picMkLst>
            <pc:docMk/>
            <pc:sldMk cId="936106148" sldId="316"/>
            <ac:picMk id="34" creationId="{D0916CCC-D15D-4A21-910F-FDC62168F18A}"/>
          </ac:picMkLst>
        </pc:picChg>
        <pc:picChg chg="add del mod">
          <ac:chgData name="Zhu Emma" userId="87df5055d8bb4b7e" providerId="LiveId" clId="{825B57B0-7DCA-404E-AE63-9BBBE13AED0F}" dt="2020-12-25T12:42:00.042" v="847" actId="21"/>
          <ac:picMkLst>
            <pc:docMk/>
            <pc:sldMk cId="936106148" sldId="316"/>
            <ac:picMk id="36" creationId="{32A50826-E4EB-4A0B-85D5-61DD7AE97599}"/>
          </ac:picMkLst>
        </pc:picChg>
        <pc:picChg chg="add del mod">
          <ac:chgData name="Zhu Emma" userId="87df5055d8bb4b7e" providerId="LiveId" clId="{825B57B0-7DCA-404E-AE63-9BBBE13AED0F}" dt="2020-12-25T12:42:00.042" v="847" actId="21"/>
          <ac:picMkLst>
            <pc:docMk/>
            <pc:sldMk cId="936106148" sldId="316"/>
            <ac:picMk id="38" creationId="{3D782DE2-A83E-4B6A-A078-C7D5BA1DF693}"/>
          </ac:picMkLst>
        </pc:picChg>
        <pc:cxnChg chg="add del mod">
          <ac:chgData name="Zhu Emma" userId="87df5055d8bb4b7e" providerId="LiveId" clId="{825B57B0-7DCA-404E-AE63-9BBBE13AED0F}" dt="2020-12-25T12:41:57.511" v="846" actId="21"/>
          <ac:cxnSpMkLst>
            <pc:docMk/>
            <pc:sldMk cId="936106148" sldId="316"/>
            <ac:cxnSpMk id="7" creationId="{DA4C0F79-2861-4846-B1E4-5E7EE2CA288A}"/>
          </ac:cxnSpMkLst>
        </pc:cxnChg>
        <pc:cxnChg chg="add del mod">
          <ac:chgData name="Zhu Emma" userId="87df5055d8bb4b7e" providerId="LiveId" clId="{825B57B0-7DCA-404E-AE63-9BBBE13AED0F}" dt="2020-12-25T12:42:02.333" v="848" actId="21"/>
          <ac:cxnSpMkLst>
            <pc:docMk/>
            <pc:sldMk cId="936106148" sldId="316"/>
            <ac:cxnSpMk id="26" creationId="{146F510A-F510-4E9D-8978-F0DE636053E9}"/>
          </ac:cxnSpMkLst>
        </pc:cxnChg>
        <pc:cxnChg chg="add del mod">
          <ac:chgData name="Zhu Emma" userId="87df5055d8bb4b7e" providerId="LiveId" clId="{825B57B0-7DCA-404E-AE63-9BBBE13AED0F}" dt="2020-12-25T12:42:00.042" v="847" actId="21"/>
          <ac:cxnSpMkLst>
            <pc:docMk/>
            <pc:sldMk cId="936106148" sldId="316"/>
            <ac:cxnSpMk id="28" creationId="{4210371D-C83F-4950-9E84-805A7171BEF1}"/>
          </ac:cxnSpMkLst>
        </pc:cxnChg>
      </pc:sldChg>
      <pc:sldChg chg="addSp delSp modSp add mod ord modNotesTx">
        <pc:chgData name="Zhu Emma" userId="87df5055d8bb4b7e" providerId="LiveId" clId="{825B57B0-7DCA-404E-AE63-9BBBE13AED0F}" dt="2020-12-26T14:03:27.151" v="4861"/>
        <pc:sldMkLst>
          <pc:docMk/>
          <pc:sldMk cId="1505985022" sldId="317"/>
        </pc:sldMkLst>
        <pc:spChg chg="del">
          <ac:chgData name="Zhu Emma" userId="87df5055d8bb4b7e" providerId="LiveId" clId="{825B57B0-7DCA-404E-AE63-9BBBE13AED0F}" dt="2020-12-26T13:58:16.063" v="4794" actId="478"/>
          <ac:spMkLst>
            <pc:docMk/>
            <pc:sldMk cId="1505985022" sldId="317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5T12:25:52.368" v="770" actId="478"/>
          <ac:spMkLst>
            <pc:docMk/>
            <pc:sldMk cId="1505985022" sldId="317"/>
            <ac:spMk id="4" creationId="{89CA762E-9F21-4984-8C23-287301E8EEAE}"/>
          </ac:spMkLst>
        </pc:spChg>
        <pc:spChg chg="del">
          <ac:chgData name="Zhu Emma" userId="87df5055d8bb4b7e" providerId="LiveId" clId="{825B57B0-7DCA-404E-AE63-9BBBE13AED0F}" dt="2020-12-25T12:25:52.368" v="770" actId="478"/>
          <ac:spMkLst>
            <pc:docMk/>
            <pc:sldMk cId="1505985022" sldId="317"/>
            <ac:spMk id="9" creationId="{FAEE6F1D-EB5D-43E2-AA5A-B8949A9C614F}"/>
          </ac:spMkLst>
        </pc:spChg>
        <pc:spChg chg="del">
          <ac:chgData name="Zhu Emma" userId="87df5055d8bb4b7e" providerId="LiveId" clId="{825B57B0-7DCA-404E-AE63-9BBBE13AED0F}" dt="2020-12-25T12:25:52.368" v="770" actId="478"/>
          <ac:spMkLst>
            <pc:docMk/>
            <pc:sldMk cId="1505985022" sldId="317"/>
            <ac:spMk id="11" creationId="{00000000-0000-0000-0000-000000000000}"/>
          </ac:spMkLst>
        </pc:spChg>
        <pc:spChg chg="del">
          <ac:chgData name="Zhu Emma" userId="87df5055d8bb4b7e" providerId="LiveId" clId="{825B57B0-7DCA-404E-AE63-9BBBE13AED0F}" dt="2020-12-26T13:58:16.063" v="4794" actId="478"/>
          <ac:spMkLst>
            <pc:docMk/>
            <pc:sldMk cId="1505985022" sldId="317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13:58:16.063" v="4794" actId="478"/>
          <ac:spMkLst>
            <pc:docMk/>
            <pc:sldMk cId="1505985022" sldId="317"/>
            <ac:spMk id="13" creationId="{00000000-0000-0000-0000-000000000000}"/>
          </ac:spMkLst>
        </pc:spChg>
        <pc:spChg chg="del">
          <ac:chgData name="Zhu Emma" userId="87df5055d8bb4b7e" providerId="LiveId" clId="{825B57B0-7DCA-404E-AE63-9BBBE13AED0F}" dt="2020-12-26T13:58:16.063" v="4794" actId="478"/>
          <ac:spMkLst>
            <pc:docMk/>
            <pc:sldMk cId="1505985022" sldId="317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13:58:16.063" v="4794" actId="478"/>
          <ac:spMkLst>
            <pc:docMk/>
            <pc:sldMk cId="1505985022" sldId="317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13:58:16.063" v="4794" actId="478"/>
          <ac:spMkLst>
            <pc:docMk/>
            <pc:sldMk cId="1505985022" sldId="317"/>
            <ac:spMk id="17" creationId="{508FE53C-A7E9-4F02-926A-5E463BAB6068}"/>
          </ac:spMkLst>
        </pc:spChg>
        <pc:spChg chg="mod">
          <ac:chgData name="Zhu Emma" userId="87df5055d8bb4b7e" providerId="LiveId" clId="{825B57B0-7DCA-404E-AE63-9BBBE13AED0F}" dt="2020-12-26T13:58:16.564" v="4795"/>
          <ac:spMkLst>
            <pc:docMk/>
            <pc:sldMk cId="1505985022" sldId="317"/>
            <ac:spMk id="25" creationId="{13E74699-BDC1-44C3-8928-BAC95E051123}"/>
          </ac:spMkLst>
        </pc:spChg>
        <pc:spChg chg="mod">
          <ac:chgData name="Zhu Emma" userId="87df5055d8bb4b7e" providerId="LiveId" clId="{825B57B0-7DCA-404E-AE63-9BBBE13AED0F}" dt="2020-12-26T13:58:16.564" v="4795"/>
          <ac:spMkLst>
            <pc:docMk/>
            <pc:sldMk cId="1505985022" sldId="317"/>
            <ac:spMk id="27" creationId="{22728F33-1431-49A3-97EF-4F99386E81B6}"/>
          </ac:spMkLst>
        </pc:spChg>
        <pc:spChg chg="mod">
          <ac:chgData name="Zhu Emma" userId="87df5055d8bb4b7e" providerId="LiveId" clId="{825B57B0-7DCA-404E-AE63-9BBBE13AED0F}" dt="2020-12-26T13:58:16.564" v="4795"/>
          <ac:spMkLst>
            <pc:docMk/>
            <pc:sldMk cId="1505985022" sldId="317"/>
            <ac:spMk id="29" creationId="{670EA634-C574-4242-85BC-782156CBA0A4}"/>
          </ac:spMkLst>
        </pc:spChg>
        <pc:spChg chg="mod">
          <ac:chgData name="Zhu Emma" userId="87df5055d8bb4b7e" providerId="LiveId" clId="{825B57B0-7DCA-404E-AE63-9BBBE13AED0F}" dt="2020-12-26T13:58:16.564" v="4795"/>
          <ac:spMkLst>
            <pc:docMk/>
            <pc:sldMk cId="1505985022" sldId="317"/>
            <ac:spMk id="30" creationId="{59087842-E0D1-456B-948E-3F3EB6B51AA1}"/>
          </ac:spMkLst>
        </pc:spChg>
        <pc:spChg chg="mod">
          <ac:chgData name="Zhu Emma" userId="87df5055d8bb4b7e" providerId="LiveId" clId="{825B57B0-7DCA-404E-AE63-9BBBE13AED0F}" dt="2020-12-26T13:58:16.564" v="4795"/>
          <ac:spMkLst>
            <pc:docMk/>
            <pc:sldMk cId="1505985022" sldId="317"/>
            <ac:spMk id="32" creationId="{A90AFE93-9AE3-4309-92D0-28B40329A2D7}"/>
          </ac:spMkLst>
        </pc:spChg>
        <pc:spChg chg="mod">
          <ac:chgData name="Zhu Emma" userId="87df5055d8bb4b7e" providerId="LiveId" clId="{825B57B0-7DCA-404E-AE63-9BBBE13AED0F}" dt="2020-12-26T13:58:16.564" v="4795"/>
          <ac:spMkLst>
            <pc:docMk/>
            <pc:sldMk cId="1505985022" sldId="317"/>
            <ac:spMk id="34" creationId="{18F792DB-5431-4497-9F6E-913806BB4C92}"/>
          </ac:spMkLst>
        </pc:spChg>
        <pc:spChg chg="mod">
          <ac:chgData name="Zhu Emma" userId="87df5055d8bb4b7e" providerId="LiveId" clId="{825B57B0-7DCA-404E-AE63-9BBBE13AED0F}" dt="2020-12-26T14:03:27.151" v="4861"/>
          <ac:spMkLst>
            <pc:docMk/>
            <pc:sldMk cId="1505985022" sldId="317"/>
            <ac:spMk id="37" creationId="{7B9301B3-30BD-4A3B-B7B6-B292015C00DC}"/>
          </ac:spMkLst>
        </pc:spChg>
        <pc:spChg chg="mod">
          <ac:chgData name="Zhu Emma" userId="87df5055d8bb4b7e" providerId="LiveId" clId="{825B57B0-7DCA-404E-AE63-9BBBE13AED0F}" dt="2020-12-26T14:03:27.151" v="4861"/>
          <ac:spMkLst>
            <pc:docMk/>
            <pc:sldMk cId="1505985022" sldId="317"/>
            <ac:spMk id="39" creationId="{8A0BAB0E-1B94-4A72-BBF3-E471CB5A0BB2}"/>
          </ac:spMkLst>
        </pc:spChg>
        <pc:spChg chg="mod">
          <ac:chgData name="Zhu Emma" userId="87df5055d8bb4b7e" providerId="LiveId" clId="{825B57B0-7DCA-404E-AE63-9BBBE13AED0F}" dt="2020-12-26T14:03:27.151" v="4861"/>
          <ac:spMkLst>
            <pc:docMk/>
            <pc:sldMk cId="1505985022" sldId="317"/>
            <ac:spMk id="40" creationId="{CD433A58-24D2-4B30-A811-3FC432079AEF}"/>
          </ac:spMkLst>
        </pc:spChg>
        <pc:spChg chg="mod">
          <ac:chgData name="Zhu Emma" userId="87df5055d8bb4b7e" providerId="LiveId" clId="{825B57B0-7DCA-404E-AE63-9BBBE13AED0F}" dt="2020-12-26T14:03:27.151" v="4861"/>
          <ac:spMkLst>
            <pc:docMk/>
            <pc:sldMk cId="1505985022" sldId="317"/>
            <ac:spMk id="41" creationId="{E0FDDE86-AFBD-4D6C-BA90-3691BEC45722}"/>
          </ac:spMkLst>
        </pc:spChg>
        <pc:spChg chg="mod">
          <ac:chgData name="Zhu Emma" userId="87df5055d8bb4b7e" providerId="LiveId" clId="{825B57B0-7DCA-404E-AE63-9BBBE13AED0F}" dt="2020-12-26T14:03:27.151" v="4861"/>
          <ac:spMkLst>
            <pc:docMk/>
            <pc:sldMk cId="1505985022" sldId="317"/>
            <ac:spMk id="42" creationId="{7624EE17-2963-44D3-8BA6-89BEB525A350}"/>
          </ac:spMkLst>
        </pc:spChg>
        <pc:spChg chg="mod">
          <ac:chgData name="Zhu Emma" userId="87df5055d8bb4b7e" providerId="LiveId" clId="{825B57B0-7DCA-404E-AE63-9BBBE13AED0F}" dt="2020-12-26T14:03:27.151" v="4861"/>
          <ac:spMkLst>
            <pc:docMk/>
            <pc:sldMk cId="1505985022" sldId="317"/>
            <ac:spMk id="43" creationId="{A891968E-46B1-424A-B984-9E4FEB25DBB2}"/>
          </ac:spMkLst>
        </pc:spChg>
        <pc:grpChg chg="add del mod">
          <ac:chgData name="Zhu Emma" userId="87df5055d8bb4b7e" providerId="LiveId" clId="{825B57B0-7DCA-404E-AE63-9BBBE13AED0F}" dt="2020-12-26T14:03:26.663" v="4860" actId="478"/>
          <ac:grpSpMkLst>
            <pc:docMk/>
            <pc:sldMk cId="1505985022" sldId="317"/>
            <ac:grpSpMk id="22" creationId="{3C2624D8-CF2E-4EC6-A64F-7EAFC50CFFF7}"/>
          </ac:grpSpMkLst>
        </pc:grpChg>
        <pc:grpChg chg="add mod">
          <ac:chgData name="Zhu Emma" userId="87df5055d8bb4b7e" providerId="LiveId" clId="{825B57B0-7DCA-404E-AE63-9BBBE13AED0F}" dt="2020-12-26T14:03:27.151" v="4861"/>
          <ac:grpSpMkLst>
            <pc:docMk/>
            <pc:sldMk cId="1505985022" sldId="317"/>
            <ac:grpSpMk id="35" creationId="{71628E49-1D16-4D78-A237-699AE223F648}"/>
          </ac:grpSpMkLst>
        </pc:grpChg>
        <pc:picChg chg="add mod ord">
          <ac:chgData name="Zhu Emma" userId="87df5055d8bb4b7e" providerId="LiveId" clId="{825B57B0-7DCA-404E-AE63-9BBBE13AED0F}" dt="2020-12-25T12:28:15.006" v="778" actId="1036"/>
          <ac:picMkLst>
            <pc:docMk/>
            <pc:sldMk cId="1505985022" sldId="317"/>
            <ac:picMk id="5" creationId="{C36E6508-33EA-46BB-95A6-49EB06E99A2F}"/>
          </ac:picMkLst>
        </pc:picChg>
        <pc:picChg chg="del">
          <ac:chgData name="Zhu Emma" userId="87df5055d8bb4b7e" providerId="LiveId" clId="{825B57B0-7DCA-404E-AE63-9BBBE13AED0F}" dt="2020-12-25T12:25:52.368" v="770" actId="478"/>
          <ac:picMkLst>
            <pc:docMk/>
            <pc:sldMk cId="1505985022" sldId="317"/>
            <ac:picMk id="23" creationId="{5A36185C-65F1-4BF6-BC4B-7635E9337A11}"/>
          </ac:picMkLst>
        </pc:picChg>
        <pc:picChg chg="del">
          <ac:chgData name="Zhu Emma" userId="87df5055d8bb4b7e" providerId="LiveId" clId="{825B57B0-7DCA-404E-AE63-9BBBE13AED0F}" dt="2020-12-25T12:25:52.368" v="770" actId="478"/>
          <ac:picMkLst>
            <pc:docMk/>
            <pc:sldMk cId="1505985022" sldId="317"/>
            <ac:picMk id="24" creationId="{5416E951-B479-460A-9A16-E094B3A077EA}"/>
          </ac:picMkLst>
        </pc:picChg>
        <pc:picChg chg="del">
          <ac:chgData name="Zhu Emma" userId="87df5055d8bb4b7e" providerId="LiveId" clId="{825B57B0-7DCA-404E-AE63-9BBBE13AED0F}" dt="2020-12-25T12:25:52.368" v="770" actId="478"/>
          <ac:picMkLst>
            <pc:docMk/>
            <pc:sldMk cId="1505985022" sldId="317"/>
            <ac:picMk id="31" creationId="{1360C2CA-C5D8-4F08-AA1E-83452C00E30B}"/>
          </ac:picMkLst>
        </pc:picChg>
        <pc:picChg chg="del">
          <ac:chgData name="Zhu Emma" userId="87df5055d8bb4b7e" providerId="LiveId" clId="{825B57B0-7DCA-404E-AE63-9BBBE13AED0F}" dt="2020-12-25T12:25:52.368" v="770" actId="478"/>
          <ac:picMkLst>
            <pc:docMk/>
            <pc:sldMk cId="1505985022" sldId="317"/>
            <ac:picMk id="33" creationId="{06C08CCD-38AB-4758-A25E-B8F82517CD07}"/>
          </ac:picMkLst>
        </pc:picChg>
        <pc:picChg chg="del">
          <ac:chgData name="Zhu Emma" userId="87df5055d8bb4b7e" providerId="LiveId" clId="{825B57B0-7DCA-404E-AE63-9BBBE13AED0F}" dt="2020-12-25T12:25:52.368" v="770" actId="478"/>
          <ac:picMkLst>
            <pc:docMk/>
            <pc:sldMk cId="1505985022" sldId="317"/>
            <ac:picMk id="36" creationId="{32A50826-E4EB-4A0B-85D5-61DD7AE97599}"/>
          </ac:picMkLst>
        </pc:picChg>
        <pc:picChg chg="del">
          <ac:chgData name="Zhu Emma" userId="87df5055d8bb4b7e" providerId="LiveId" clId="{825B57B0-7DCA-404E-AE63-9BBBE13AED0F}" dt="2020-12-25T12:25:52.368" v="770" actId="478"/>
          <ac:picMkLst>
            <pc:docMk/>
            <pc:sldMk cId="1505985022" sldId="317"/>
            <ac:picMk id="38" creationId="{3D782DE2-A83E-4B6A-A078-C7D5BA1DF693}"/>
          </ac:picMkLst>
        </pc:picChg>
        <pc:cxnChg chg="del">
          <ac:chgData name="Zhu Emma" userId="87df5055d8bb4b7e" providerId="LiveId" clId="{825B57B0-7DCA-404E-AE63-9BBBE13AED0F}" dt="2020-12-25T12:25:52.368" v="770" actId="478"/>
          <ac:cxnSpMkLst>
            <pc:docMk/>
            <pc:sldMk cId="1505985022" sldId="317"/>
            <ac:cxnSpMk id="7" creationId="{DA4C0F79-2861-4846-B1E4-5E7EE2CA288A}"/>
          </ac:cxnSpMkLst>
        </pc:cxnChg>
        <pc:cxnChg chg="del">
          <ac:chgData name="Zhu Emma" userId="87df5055d8bb4b7e" providerId="LiveId" clId="{825B57B0-7DCA-404E-AE63-9BBBE13AED0F}" dt="2020-12-25T12:25:52.368" v="770" actId="478"/>
          <ac:cxnSpMkLst>
            <pc:docMk/>
            <pc:sldMk cId="1505985022" sldId="317"/>
            <ac:cxnSpMk id="26" creationId="{146F510A-F510-4E9D-8978-F0DE636053E9}"/>
          </ac:cxnSpMkLst>
        </pc:cxnChg>
        <pc:cxnChg chg="del">
          <ac:chgData name="Zhu Emma" userId="87df5055d8bb4b7e" providerId="LiveId" clId="{825B57B0-7DCA-404E-AE63-9BBBE13AED0F}" dt="2020-12-25T12:25:52.368" v="770" actId="478"/>
          <ac:cxnSpMkLst>
            <pc:docMk/>
            <pc:sldMk cId="1505985022" sldId="317"/>
            <ac:cxnSpMk id="28" creationId="{4210371D-C83F-4950-9E84-805A7171BEF1}"/>
          </ac:cxnSpMkLst>
        </pc:cxnChg>
      </pc:sldChg>
      <pc:sldChg chg="addSp delSp modSp add mod ord">
        <pc:chgData name="Zhu Emma" userId="87df5055d8bb4b7e" providerId="LiveId" clId="{825B57B0-7DCA-404E-AE63-9BBBE13AED0F}" dt="2020-12-26T14:03:20.909" v="4859"/>
        <pc:sldMkLst>
          <pc:docMk/>
          <pc:sldMk cId="213740186" sldId="318"/>
        </pc:sldMkLst>
        <pc:spChg chg="add mod">
          <ac:chgData name="Zhu Emma" userId="87df5055d8bb4b7e" providerId="LiveId" clId="{825B57B0-7DCA-404E-AE63-9BBBE13AED0F}" dt="2020-12-26T08:34:08.859" v="2557" actId="1076"/>
          <ac:spMkLst>
            <pc:docMk/>
            <pc:sldMk cId="213740186" sldId="318"/>
            <ac:spMk id="2" creationId="{4FBE0FF2-D198-41B8-AE8B-DE6D0906AC56}"/>
          </ac:spMkLst>
        </pc:spChg>
        <pc:spChg chg="del">
          <ac:chgData name="Zhu Emma" userId="87df5055d8bb4b7e" providerId="LiveId" clId="{825B57B0-7DCA-404E-AE63-9BBBE13AED0F}" dt="2020-12-26T08:34:19.102" v="2561" actId="21"/>
          <ac:spMkLst>
            <pc:docMk/>
            <pc:sldMk cId="213740186" sldId="318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5T12:32:15.328" v="813" actId="21"/>
          <ac:spMkLst>
            <pc:docMk/>
            <pc:sldMk cId="213740186" sldId="318"/>
            <ac:spMk id="4" creationId="{89CA762E-9F21-4984-8C23-287301E8EEAE}"/>
          </ac:spMkLst>
        </pc:spChg>
        <pc:spChg chg="add mod">
          <ac:chgData name="Zhu Emma" userId="87df5055d8bb4b7e" providerId="LiveId" clId="{825B57B0-7DCA-404E-AE63-9BBBE13AED0F}" dt="2020-12-26T08:35:25.862" v="2577" actId="1076"/>
          <ac:spMkLst>
            <pc:docMk/>
            <pc:sldMk cId="213740186" sldId="318"/>
            <ac:spMk id="5" creationId="{AA782FD2-DB8B-4C92-9202-B01FDF0B016E}"/>
          </ac:spMkLst>
        </pc:spChg>
        <pc:spChg chg="mod">
          <ac:chgData name="Zhu Emma" userId="87df5055d8bb4b7e" providerId="LiveId" clId="{825B57B0-7DCA-404E-AE63-9BBBE13AED0F}" dt="2020-12-26T08:34:12.833" v="2559" actId="1076"/>
          <ac:spMkLst>
            <pc:docMk/>
            <pc:sldMk cId="213740186" sldId="318"/>
            <ac:spMk id="11" creationId="{00000000-0000-0000-0000-000000000000}"/>
          </ac:spMkLst>
        </pc:spChg>
        <pc:spChg chg="del">
          <ac:chgData name="Zhu Emma" userId="87df5055d8bb4b7e" providerId="LiveId" clId="{825B57B0-7DCA-404E-AE63-9BBBE13AED0F}" dt="2020-12-26T08:34:19.102" v="2561" actId="21"/>
          <ac:spMkLst>
            <pc:docMk/>
            <pc:sldMk cId="213740186" sldId="318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08:34:19.102" v="2561" actId="21"/>
          <ac:spMkLst>
            <pc:docMk/>
            <pc:sldMk cId="213740186" sldId="318"/>
            <ac:spMk id="13" creationId="{00000000-0000-0000-0000-000000000000}"/>
          </ac:spMkLst>
        </pc:spChg>
        <pc:spChg chg="del">
          <ac:chgData name="Zhu Emma" userId="87df5055d8bb4b7e" providerId="LiveId" clId="{825B57B0-7DCA-404E-AE63-9BBBE13AED0F}" dt="2020-12-25T12:32:12.094" v="812" actId="21"/>
          <ac:spMkLst>
            <pc:docMk/>
            <pc:sldMk cId="213740186" sldId="318"/>
            <ac:spMk id="14" creationId="{9B154D65-A2FA-4A33-B658-040367E10C75}"/>
          </ac:spMkLst>
        </pc:spChg>
        <pc:spChg chg="del">
          <ac:chgData name="Zhu Emma" userId="87df5055d8bb4b7e" providerId="LiveId" clId="{825B57B0-7DCA-404E-AE63-9BBBE13AED0F}" dt="2020-12-26T08:34:19.102" v="2561" actId="21"/>
          <ac:spMkLst>
            <pc:docMk/>
            <pc:sldMk cId="213740186" sldId="318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08:34:19.102" v="2561" actId="21"/>
          <ac:spMkLst>
            <pc:docMk/>
            <pc:sldMk cId="213740186" sldId="318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08:34:19.102" v="2561" actId="21"/>
          <ac:spMkLst>
            <pc:docMk/>
            <pc:sldMk cId="213740186" sldId="318"/>
            <ac:spMk id="17" creationId="{508FE53C-A7E9-4F02-926A-5E463BAB6068}"/>
          </ac:spMkLst>
        </pc:spChg>
        <pc:spChg chg="del">
          <ac:chgData name="Zhu Emma" userId="87df5055d8bb4b7e" providerId="LiveId" clId="{825B57B0-7DCA-404E-AE63-9BBBE13AED0F}" dt="2020-12-25T12:32:12.094" v="812" actId="21"/>
          <ac:spMkLst>
            <pc:docMk/>
            <pc:sldMk cId="213740186" sldId="318"/>
            <ac:spMk id="19" creationId="{E585F038-21F4-40D6-BD39-A808A3E38811}"/>
          </ac:spMkLst>
        </pc:spChg>
        <pc:spChg chg="del">
          <ac:chgData name="Zhu Emma" userId="87df5055d8bb4b7e" providerId="LiveId" clId="{825B57B0-7DCA-404E-AE63-9BBBE13AED0F}" dt="2020-12-25T12:32:12.094" v="812" actId="21"/>
          <ac:spMkLst>
            <pc:docMk/>
            <pc:sldMk cId="213740186" sldId="318"/>
            <ac:spMk id="20" creationId="{90E2C212-7C64-4EDD-826F-86709A8D3C91}"/>
          </ac:spMkLst>
        </pc:spChg>
        <pc:spChg chg="del">
          <ac:chgData name="Zhu Emma" userId="87df5055d8bb4b7e" providerId="LiveId" clId="{825B57B0-7DCA-404E-AE63-9BBBE13AED0F}" dt="2020-12-25T12:32:12.094" v="812" actId="21"/>
          <ac:spMkLst>
            <pc:docMk/>
            <pc:sldMk cId="213740186" sldId="318"/>
            <ac:spMk id="21" creationId="{45A48CE3-E7CA-4EBC-AC4B-4B158658951A}"/>
          </ac:spMkLst>
        </pc:spChg>
        <pc:spChg chg="del">
          <ac:chgData name="Zhu Emma" userId="87df5055d8bb4b7e" providerId="LiveId" clId="{825B57B0-7DCA-404E-AE63-9BBBE13AED0F}" dt="2020-12-25T12:32:12.094" v="812" actId="21"/>
          <ac:spMkLst>
            <pc:docMk/>
            <pc:sldMk cId="213740186" sldId="318"/>
            <ac:spMk id="22" creationId="{2A61D591-8C0A-49FE-9798-942096ED1E09}"/>
          </ac:spMkLst>
        </pc:spChg>
        <pc:spChg chg="add mod topLvl">
          <ac:chgData name="Zhu Emma" userId="87df5055d8bb4b7e" providerId="LiveId" clId="{825B57B0-7DCA-404E-AE63-9BBBE13AED0F}" dt="2020-12-26T08:38:20.506" v="2593" actId="165"/>
          <ac:spMkLst>
            <pc:docMk/>
            <pc:sldMk cId="213740186" sldId="318"/>
            <ac:spMk id="23" creationId="{2F256F51-5AA6-4564-8B86-972A0D2D67BC}"/>
          </ac:spMkLst>
        </pc:spChg>
        <pc:spChg chg="add del mod">
          <ac:chgData name="Zhu Emma" userId="87df5055d8bb4b7e" providerId="LiveId" clId="{825B57B0-7DCA-404E-AE63-9BBBE13AED0F}" dt="2020-12-26T08:35:21.820" v="2576" actId="1076"/>
          <ac:spMkLst>
            <pc:docMk/>
            <pc:sldMk cId="213740186" sldId="318"/>
            <ac:spMk id="24" creationId="{2AC3A0B4-93FE-4579-BF6A-429C9BFB5CB3}"/>
          </ac:spMkLst>
        </pc:spChg>
        <pc:spChg chg="add del mod topLvl">
          <ac:chgData name="Zhu Emma" userId="87df5055d8bb4b7e" providerId="LiveId" clId="{825B57B0-7DCA-404E-AE63-9BBBE13AED0F}" dt="2020-12-26T08:38:41.584" v="2598" actId="1076"/>
          <ac:spMkLst>
            <pc:docMk/>
            <pc:sldMk cId="213740186" sldId="318"/>
            <ac:spMk id="25" creationId="{C41F4B2B-782B-423A-BB6E-30B0504CF307}"/>
          </ac:spMkLst>
        </pc:spChg>
        <pc:spChg chg="add del mod">
          <ac:chgData name="Zhu Emma" userId="87df5055d8bb4b7e" providerId="LiveId" clId="{825B57B0-7DCA-404E-AE63-9BBBE13AED0F}" dt="2020-12-25T13:01:24.378" v="1180" actId="21"/>
          <ac:spMkLst>
            <pc:docMk/>
            <pc:sldMk cId="213740186" sldId="318"/>
            <ac:spMk id="26" creationId="{2E70D002-3871-4335-96AD-B66FF0A5DD05}"/>
          </ac:spMkLst>
        </pc:spChg>
        <pc:spChg chg="add mod ord">
          <ac:chgData name="Zhu Emma" userId="87df5055d8bb4b7e" providerId="LiveId" clId="{825B57B0-7DCA-404E-AE63-9BBBE13AED0F}" dt="2020-12-26T08:35:19.082" v="2575" actId="14100"/>
          <ac:spMkLst>
            <pc:docMk/>
            <pc:sldMk cId="213740186" sldId="318"/>
            <ac:spMk id="27" creationId="{FC451C27-AFF4-4A31-825F-43B491ED4B08}"/>
          </ac:spMkLst>
        </pc:spChg>
        <pc:spChg chg="add del">
          <ac:chgData name="Zhu Emma" userId="87df5055d8bb4b7e" providerId="LiveId" clId="{825B57B0-7DCA-404E-AE63-9BBBE13AED0F}" dt="2020-12-25T13:10:04.125" v="1259" actId="21"/>
          <ac:spMkLst>
            <pc:docMk/>
            <pc:sldMk cId="213740186" sldId="318"/>
            <ac:spMk id="28" creationId="{F41C7429-05C5-46CE-83AE-FC691786F6FC}"/>
          </ac:spMkLst>
        </pc:spChg>
        <pc:spChg chg="add mod topLvl">
          <ac:chgData name="Zhu Emma" userId="87df5055d8bb4b7e" providerId="LiveId" clId="{825B57B0-7DCA-404E-AE63-9BBBE13AED0F}" dt="2020-12-26T08:38:26.619" v="2595" actId="2085"/>
          <ac:spMkLst>
            <pc:docMk/>
            <pc:sldMk cId="213740186" sldId="318"/>
            <ac:spMk id="29" creationId="{48FA9881-BE59-4F80-807D-A77061411192}"/>
          </ac:spMkLst>
        </pc:spChg>
        <pc:spChg chg="add del mod">
          <ac:chgData name="Zhu Emma" userId="87df5055d8bb4b7e" providerId="LiveId" clId="{825B57B0-7DCA-404E-AE63-9BBBE13AED0F}" dt="2020-12-25T13:47:46.190" v="1566" actId="21"/>
          <ac:spMkLst>
            <pc:docMk/>
            <pc:sldMk cId="213740186" sldId="318"/>
            <ac:spMk id="32" creationId="{1A7A94EA-FC5C-4834-8696-54438A01BDE6}"/>
          </ac:spMkLst>
        </pc:spChg>
        <pc:spChg chg="add mod">
          <ac:chgData name="Zhu Emma" userId="87df5055d8bb4b7e" providerId="LiveId" clId="{825B57B0-7DCA-404E-AE63-9BBBE13AED0F}" dt="2020-12-26T08:33:12.796" v="2542" actId="571"/>
          <ac:spMkLst>
            <pc:docMk/>
            <pc:sldMk cId="213740186" sldId="318"/>
            <ac:spMk id="35" creationId="{4372F2B7-BBF1-4A8F-9ED7-E2A16491D9BC}"/>
          </ac:spMkLst>
        </pc:spChg>
        <pc:spChg chg="mod">
          <ac:chgData name="Zhu Emma" userId="87df5055d8bb4b7e" providerId="LiveId" clId="{825B57B0-7DCA-404E-AE63-9BBBE13AED0F}" dt="2020-12-26T08:34:44.323" v="2563"/>
          <ac:spMkLst>
            <pc:docMk/>
            <pc:sldMk cId="213740186" sldId="318"/>
            <ac:spMk id="40" creationId="{40258DCA-BBD8-43E2-A346-4A9F4908FCDB}"/>
          </ac:spMkLst>
        </pc:spChg>
        <pc:spChg chg="mod">
          <ac:chgData name="Zhu Emma" userId="87df5055d8bb4b7e" providerId="LiveId" clId="{825B57B0-7DCA-404E-AE63-9BBBE13AED0F}" dt="2020-12-26T08:34:44.323" v="2563"/>
          <ac:spMkLst>
            <pc:docMk/>
            <pc:sldMk cId="213740186" sldId="318"/>
            <ac:spMk id="41" creationId="{653EDA29-F95F-4746-9D63-1DB7B4CF0B1B}"/>
          </ac:spMkLst>
        </pc:spChg>
        <pc:spChg chg="mod">
          <ac:chgData name="Zhu Emma" userId="87df5055d8bb4b7e" providerId="LiveId" clId="{825B57B0-7DCA-404E-AE63-9BBBE13AED0F}" dt="2020-12-26T08:34:44.323" v="2563"/>
          <ac:spMkLst>
            <pc:docMk/>
            <pc:sldMk cId="213740186" sldId="318"/>
            <ac:spMk id="42" creationId="{FD6D60F6-3288-43F8-9A21-90F4CC1F0684}"/>
          </ac:spMkLst>
        </pc:spChg>
        <pc:spChg chg="mod">
          <ac:chgData name="Zhu Emma" userId="87df5055d8bb4b7e" providerId="LiveId" clId="{825B57B0-7DCA-404E-AE63-9BBBE13AED0F}" dt="2020-12-26T08:34:44.323" v="2563"/>
          <ac:spMkLst>
            <pc:docMk/>
            <pc:sldMk cId="213740186" sldId="318"/>
            <ac:spMk id="43" creationId="{B6CE6C48-CBEA-4910-9F34-5A80413ECA25}"/>
          </ac:spMkLst>
        </pc:spChg>
        <pc:spChg chg="mod">
          <ac:chgData name="Zhu Emma" userId="87df5055d8bb4b7e" providerId="LiveId" clId="{825B57B0-7DCA-404E-AE63-9BBBE13AED0F}" dt="2020-12-26T08:34:44.323" v="2563"/>
          <ac:spMkLst>
            <pc:docMk/>
            <pc:sldMk cId="213740186" sldId="318"/>
            <ac:spMk id="44" creationId="{1FE83E4F-0808-4CF1-900C-3417460515D6}"/>
          </ac:spMkLst>
        </pc:spChg>
        <pc:spChg chg="mod">
          <ac:chgData name="Zhu Emma" userId="87df5055d8bb4b7e" providerId="LiveId" clId="{825B57B0-7DCA-404E-AE63-9BBBE13AED0F}" dt="2020-12-26T08:34:44.323" v="2563"/>
          <ac:spMkLst>
            <pc:docMk/>
            <pc:sldMk cId="213740186" sldId="318"/>
            <ac:spMk id="45" creationId="{5520E2DC-144A-435E-95CA-3CE5B020FFF1}"/>
          </ac:spMkLst>
        </pc:spChg>
        <pc:spChg chg="mod">
          <ac:chgData name="Zhu Emma" userId="87df5055d8bb4b7e" providerId="LiveId" clId="{825B57B0-7DCA-404E-AE63-9BBBE13AED0F}" dt="2020-12-26T13:58:51.499" v="4799"/>
          <ac:spMkLst>
            <pc:docMk/>
            <pc:sldMk cId="213740186" sldId="318"/>
            <ac:spMk id="47" creationId="{25F6FB69-18AC-4CFA-B3BC-599939164891}"/>
          </ac:spMkLst>
        </pc:spChg>
        <pc:spChg chg="mod">
          <ac:chgData name="Zhu Emma" userId="87df5055d8bb4b7e" providerId="LiveId" clId="{825B57B0-7DCA-404E-AE63-9BBBE13AED0F}" dt="2020-12-26T13:58:51.499" v="4799"/>
          <ac:spMkLst>
            <pc:docMk/>
            <pc:sldMk cId="213740186" sldId="318"/>
            <ac:spMk id="48" creationId="{EF7FFDA2-8DFC-4C27-A10E-BCC5D4F3E4AD}"/>
          </ac:spMkLst>
        </pc:spChg>
        <pc:spChg chg="mod">
          <ac:chgData name="Zhu Emma" userId="87df5055d8bb4b7e" providerId="LiveId" clId="{825B57B0-7DCA-404E-AE63-9BBBE13AED0F}" dt="2020-12-26T13:58:51.499" v="4799"/>
          <ac:spMkLst>
            <pc:docMk/>
            <pc:sldMk cId="213740186" sldId="318"/>
            <ac:spMk id="49" creationId="{C89F0A98-BB21-4EAF-B887-53ADD87DE4EB}"/>
          </ac:spMkLst>
        </pc:spChg>
        <pc:spChg chg="mod">
          <ac:chgData name="Zhu Emma" userId="87df5055d8bb4b7e" providerId="LiveId" clId="{825B57B0-7DCA-404E-AE63-9BBBE13AED0F}" dt="2020-12-26T13:58:51.499" v="4799"/>
          <ac:spMkLst>
            <pc:docMk/>
            <pc:sldMk cId="213740186" sldId="318"/>
            <ac:spMk id="50" creationId="{4AF5676A-90E5-4D93-90A5-1D9C120F2600}"/>
          </ac:spMkLst>
        </pc:spChg>
        <pc:spChg chg="mod">
          <ac:chgData name="Zhu Emma" userId="87df5055d8bb4b7e" providerId="LiveId" clId="{825B57B0-7DCA-404E-AE63-9BBBE13AED0F}" dt="2020-12-26T13:58:51.499" v="4799"/>
          <ac:spMkLst>
            <pc:docMk/>
            <pc:sldMk cId="213740186" sldId="318"/>
            <ac:spMk id="51" creationId="{8430A8ED-0766-4782-B780-10BA12261418}"/>
          </ac:spMkLst>
        </pc:spChg>
        <pc:spChg chg="mod">
          <ac:chgData name="Zhu Emma" userId="87df5055d8bb4b7e" providerId="LiveId" clId="{825B57B0-7DCA-404E-AE63-9BBBE13AED0F}" dt="2020-12-26T13:58:51.499" v="4799"/>
          <ac:spMkLst>
            <pc:docMk/>
            <pc:sldMk cId="213740186" sldId="318"/>
            <ac:spMk id="52" creationId="{B23C0755-4C8C-4E83-9292-ACB49BFD9DCD}"/>
          </ac:spMkLst>
        </pc:spChg>
        <pc:spChg chg="mod">
          <ac:chgData name="Zhu Emma" userId="87df5055d8bb4b7e" providerId="LiveId" clId="{825B57B0-7DCA-404E-AE63-9BBBE13AED0F}" dt="2020-12-26T14:03:20.909" v="4859"/>
          <ac:spMkLst>
            <pc:docMk/>
            <pc:sldMk cId="213740186" sldId="318"/>
            <ac:spMk id="54" creationId="{4B45B634-71FD-47EC-83B7-F2F1E88EEF65}"/>
          </ac:spMkLst>
        </pc:spChg>
        <pc:spChg chg="mod">
          <ac:chgData name="Zhu Emma" userId="87df5055d8bb4b7e" providerId="LiveId" clId="{825B57B0-7DCA-404E-AE63-9BBBE13AED0F}" dt="2020-12-26T14:03:20.909" v="4859"/>
          <ac:spMkLst>
            <pc:docMk/>
            <pc:sldMk cId="213740186" sldId="318"/>
            <ac:spMk id="55" creationId="{66A1B8D8-A0A5-40DB-BBB9-2DDADF134618}"/>
          </ac:spMkLst>
        </pc:spChg>
        <pc:spChg chg="mod">
          <ac:chgData name="Zhu Emma" userId="87df5055d8bb4b7e" providerId="LiveId" clId="{825B57B0-7DCA-404E-AE63-9BBBE13AED0F}" dt="2020-12-26T14:03:20.909" v="4859"/>
          <ac:spMkLst>
            <pc:docMk/>
            <pc:sldMk cId="213740186" sldId="318"/>
            <ac:spMk id="56" creationId="{9F7FBC4F-8DED-41E8-A7D3-7FA5A73CF6B0}"/>
          </ac:spMkLst>
        </pc:spChg>
        <pc:spChg chg="mod">
          <ac:chgData name="Zhu Emma" userId="87df5055d8bb4b7e" providerId="LiveId" clId="{825B57B0-7DCA-404E-AE63-9BBBE13AED0F}" dt="2020-12-26T14:03:20.909" v="4859"/>
          <ac:spMkLst>
            <pc:docMk/>
            <pc:sldMk cId="213740186" sldId="318"/>
            <ac:spMk id="57" creationId="{76193F97-C749-4703-874B-F076A86F77DA}"/>
          </ac:spMkLst>
        </pc:spChg>
        <pc:spChg chg="mod">
          <ac:chgData name="Zhu Emma" userId="87df5055d8bb4b7e" providerId="LiveId" clId="{825B57B0-7DCA-404E-AE63-9BBBE13AED0F}" dt="2020-12-26T14:03:20.909" v="4859"/>
          <ac:spMkLst>
            <pc:docMk/>
            <pc:sldMk cId="213740186" sldId="318"/>
            <ac:spMk id="58" creationId="{81A471B6-3D9E-497B-AAB0-61E8EB1DE3E8}"/>
          </ac:spMkLst>
        </pc:spChg>
        <pc:spChg chg="mod">
          <ac:chgData name="Zhu Emma" userId="87df5055d8bb4b7e" providerId="LiveId" clId="{825B57B0-7DCA-404E-AE63-9BBBE13AED0F}" dt="2020-12-26T14:03:20.909" v="4859"/>
          <ac:spMkLst>
            <pc:docMk/>
            <pc:sldMk cId="213740186" sldId="318"/>
            <ac:spMk id="59" creationId="{EB4A189C-B03C-481F-B09C-CBF7C81F03EE}"/>
          </ac:spMkLst>
        </pc:spChg>
        <pc:grpChg chg="add mod">
          <ac:chgData name="Zhu Emma" userId="87df5055d8bb4b7e" providerId="LiveId" clId="{825B57B0-7DCA-404E-AE63-9BBBE13AED0F}" dt="2020-12-26T08:35:50.951" v="2584" actId="1076"/>
          <ac:grpSpMkLst>
            <pc:docMk/>
            <pc:sldMk cId="213740186" sldId="318"/>
            <ac:grpSpMk id="36" creationId="{9BF178D0-47E9-406B-A687-9ED604D7E644}"/>
          </ac:grpSpMkLst>
        </pc:grpChg>
        <pc:grpChg chg="add del mod">
          <ac:chgData name="Zhu Emma" userId="87df5055d8bb4b7e" providerId="LiveId" clId="{825B57B0-7DCA-404E-AE63-9BBBE13AED0F}" dt="2020-12-26T08:38:20.506" v="2593" actId="165"/>
          <ac:grpSpMkLst>
            <pc:docMk/>
            <pc:sldMk cId="213740186" sldId="318"/>
            <ac:grpSpMk id="37" creationId="{BA17D775-FDF8-484C-AEAA-422B4E634AA6}"/>
          </ac:grpSpMkLst>
        </pc:grpChg>
        <pc:grpChg chg="add del mod">
          <ac:chgData name="Zhu Emma" userId="87df5055d8bb4b7e" providerId="LiveId" clId="{825B57B0-7DCA-404E-AE63-9BBBE13AED0F}" dt="2020-12-26T13:58:50.966" v="4798" actId="478"/>
          <ac:grpSpMkLst>
            <pc:docMk/>
            <pc:sldMk cId="213740186" sldId="318"/>
            <ac:grpSpMk id="39" creationId="{81B97B11-5EEA-4B27-83A9-32D2FEDC1A1B}"/>
          </ac:grpSpMkLst>
        </pc:grpChg>
        <pc:grpChg chg="add del mod">
          <ac:chgData name="Zhu Emma" userId="87df5055d8bb4b7e" providerId="LiveId" clId="{825B57B0-7DCA-404E-AE63-9BBBE13AED0F}" dt="2020-12-26T14:03:20.424" v="4858" actId="478"/>
          <ac:grpSpMkLst>
            <pc:docMk/>
            <pc:sldMk cId="213740186" sldId="318"/>
            <ac:grpSpMk id="46" creationId="{11C3C5DF-4C19-499B-81E4-F2623F2A294F}"/>
          </ac:grpSpMkLst>
        </pc:grpChg>
        <pc:grpChg chg="add mod">
          <ac:chgData name="Zhu Emma" userId="87df5055d8bb4b7e" providerId="LiveId" clId="{825B57B0-7DCA-404E-AE63-9BBBE13AED0F}" dt="2020-12-26T14:03:20.909" v="4859"/>
          <ac:grpSpMkLst>
            <pc:docMk/>
            <pc:sldMk cId="213740186" sldId="318"/>
            <ac:grpSpMk id="53" creationId="{12D00BF1-B549-42EB-9DA2-32E87DCEE2B5}"/>
          </ac:grpSpMkLst>
        </pc:grpChg>
        <pc:picChg chg="del">
          <ac:chgData name="Zhu Emma" userId="87df5055d8bb4b7e" providerId="LiveId" clId="{825B57B0-7DCA-404E-AE63-9BBBE13AED0F}" dt="2020-12-25T12:32:12.094" v="812" actId="21"/>
          <ac:picMkLst>
            <pc:docMk/>
            <pc:sldMk cId="213740186" sldId="318"/>
            <ac:picMk id="6" creationId="{25F4BD13-BB85-4774-BB31-82014D14E62B}"/>
          </ac:picMkLst>
        </pc:picChg>
        <pc:picChg chg="del">
          <ac:chgData name="Zhu Emma" userId="87df5055d8bb4b7e" providerId="LiveId" clId="{825B57B0-7DCA-404E-AE63-9BBBE13AED0F}" dt="2020-12-25T12:32:12.094" v="812" actId="21"/>
          <ac:picMkLst>
            <pc:docMk/>
            <pc:sldMk cId="213740186" sldId="318"/>
            <ac:picMk id="8" creationId="{A57C200C-FAED-4160-8C35-E2712391CC68}"/>
          </ac:picMkLst>
        </pc:picChg>
        <pc:picChg chg="del">
          <ac:chgData name="Zhu Emma" userId="87df5055d8bb4b7e" providerId="LiveId" clId="{825B57B0-7DCA-404E-AE63-9BBBE13AED0F}" dt="2020-12-25T12:32:12.094" v="812" actId="21"/>
          <ac:picMkLst>
            <pc:docMk/>
            <pc:sldMk cId="213740186" sldId="318"/>
            <ac:picMk id="10" creationId="{7A18CA7F-B3FE-4F7C-B913-9BC4E1496E07}"/>
          </ac:picMkLst>
        </pc:picChg>
        <pc:picChg chg="add del mod">
          <ac:chgData name="Zhu Emma" userId="87df5055d8bb4b7e" providerId="LiveId" clId="{825B57B0-7DCA-404E-AE63-9BBBE13AED0F}" dt="2020-12-25T13:47:48.409" v="1567" actId="21"/>
          <ac:picMkLst>
            <pc:docMk/>
            <pc:sldMk cId="213740186" sldId="318"/>
            <ac:picMk id="31" creationId="{48FCAAB8-8C6B-426C-BD86-322B4B3F5474}"/>
          </ac:picMkLst>
        </pc:picChg>
        <pc:picChg chg="add del mod">
          <ac:chgData name="Zhu Emma" userId="87df5055d8bb4b7e" providerId="LiveId" clId="{825B57B0-7DCA-404E-AE63-9BBBE13AED0F}" dt="2020-12-26T08:31:27.650" v="2506" actId="21"/>
          <ac:picMkLst>
            <pc:docMk/>
            <pc:sldMk cId="213740186" sldId="318"/>
            <ac:picMk id="34" creationId="{ADB0F124-0717-4ECE-91C8-E91BA735FCCD}"/>
          </ac:picMkLst>
        </pc:picChg>
        <pc:picChg chg="add mod ord">
          <ac:chgData name="Zhu Emma" userId="87df5055d8bb4b7e" providerId="LiveId" clId="{825B57B0-7DCA-404E-AE63-9BBBE13AED0F}" dt="2020-12-26T08:34:14.902" v="2560" actId="1076"/>
          <ac:picMkLst>
            <pc:docMk/>
            <pc:sldMk cId="213740186" sldId="318"/>
            <ac:picMk id="38" creationId="{7B325A7E-70A8-4567-BC0A-BD39DAAB1DA3}"/>
          </ac:picMkLst>
        </pc:picChg>
        <pc:cxnChg chg="add del mod">
          <ac:chgData name="Zhu Emma" userId="87df5055d8bb4b7e" providerId="LiveId" clId="{825B57B0-7DCA-404E-AE63-9BBBE13AED0F}" dt="2020-12-25T12:54:08.406" v="1118" actId="21"/>
          <ac:cxnSpMkLst>
            <pc:docMk/>
            <pc:sldMk cId="213740186" sldId="318"/>
            <ac:cxnSpMk id="9" creationId="{4AF26D8D-19C1-46DA-AD7B-C3EDD165A169}"/>
          </ac:cxnSpMkLst>
        </pc:cxnChg>
      </pc:sldChg>
      <pc:sldChg chg="addSp delSp modSp add mod ord">
        <pc:chgData name="Zhu Emma" userId="87df5055d8bb4b7e" providerId="LiveId" clId="{825B57B0-7DCA-404E-AE63-9BBBE13AED0F}" dt="2020-12-26T14:03:16.230" v="4857"/>
        <pc:sldMkLst>
          <pc:docMk/>
          <pc:sldMk cId="2786948272" sldId="319"/>
        </pc:sldMkLst>
        <pc:spChg chg="del">
          <ac:chgData name="Zhu Emma" userId="87df5055d8bb4b7e" providerId="LiveId" clId="{825B57B0-7DCA-404E-AE63-9BBBE13AED0F}" dt="2020-12-26T13:58:58.403" v="4800" actId="478"/>
          <ac:spMkLst>
            <pc:docMk/>
            <pc:sldMk cId="2786948272" sldId="319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5T13:13:08.193" v="1271" actId="478"/>
          <ac:spMkLst>
            <pc:docMk/>
            <pc:sldMk cId="2786948272" sldId="319"/>
            <ac:spMk id="5" creationId="{AA782FD2-DB8B-4C92-9202-B01FDF0B016E}"/>
          </ac:spMkLst>
        </pc:spChg>
        <pc:spChg chg="add del mod">
          <ac:chgData name="Zhu Emma" userId="87df5055d8bb4b7e" providerId="LiveId" clId="{825B57B0-7DCA-404E-AE63-9BBBE13AED0F}" dt="2020-12-25T16:59:59.256" v="2069" actId="478"/>
          <ac:spMkLst>
            <pc:docMk/>
            <pc:sldMk cId="2786948272" sldId="319"/>
            <ac:spMk id="7" creationId="{4432D308-4B15-41EA-8B57-DC88E12DD9F5}"/>
          </ac:spMkLst>
        </pc:spChg>
        <pc:spChg chg="del">
          <ac:chgData name="Zhu Emma" userId="87df5055d8bb4b7e" providerId="LiveId" clId="{825B57B0-7DCA-404E-AE63-9BBBE13AED0F}" dt="2020-12-26T13:58:58.403" v="4800" actId="478"/>
          <ac:spMkLst>
            <pc:docMk/>
            <pc:sldMk cId="2786948272" sldId="319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13:58:58.403" v="4800" actId="478"/>
          <ac:spMkLst>
            <pc:docMk/>
            <pc:sldMk cId="2786948272" sldId="319"/>
            <ac:spMk id="13" creationId="{00000000-0000-0000-0000-000000000000}"/>
          </ac:spMkLst>
        </pc:spChg>
        <pc:spChg chg="del">
          <ac:chgData name="Zhu Emma" userId="87df5055d8bb4b7e" providerId="LiveId" clId="{825B57B0-7DCA-404E-AE63-9BBBE13AED0F}" dt="2020-12-26T13:58:58.403" v="4800" actId="478"/>
          <ac:spMkLst>
            <pc:docMk/>
            <pc:sldMk cId="2786948272" sldId="319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13:58:58.403" v="4800" actId="478"/>
          <ac:spMkLst>
            <pc:docMk/>
            <pc:sldMk cId="2786948272" sldId="319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13:58:58.403" v="4800" actId="478"/>
          <ac:spMkLst>
            <pc:docMk/>
            <pc:sldMk cId="2786948272" sldId="319"/>
            <ac:spMk id="17" creationId="{508FE53C-A7E9-4F02-926A-5E463BAB6068}"/>
          </ac:spMkLst>
        </pc:spChg>
        <pc:spChg chg="mod">
          <ac:chgData name="Zhu Emma" userId="87df5055d8bb4b7e" providerId="LiveId" clId="{825B57B0-7DCA-404E-AE63-9BBBE13AED0F}" dt="2020-12-26T13:58:58.910" v="4801"/>
          <ac:spMkLst>
            <pc:docMk/>
            <pc:sldMk cId="2786948272" sldId="319"/>
            <ac:spMk id="22" creationId="{C511D767-404F-4465-B363-DB52F2565C47}"/>
          </ac:spMkLst>
        </pc:spChg>
        <pc:spChg chg="del">
          <ac:chgData name="Zhu Emma" userId="87df5055d8bb4b7e" providerId="LiveId" clId="{825B57B0-7DCA-404E-AE63-9BBBE13AED0F}" dt="2020-12-25T13:13:08.193" v="1271" actId="478"/>
          <ac:spMkLst>
            <pc:docMk/>
            <pc:sldMk cId="2786948272" sldId="319"/>
            <ac:spMk id="23" creationId="{2F256F51-5AA6-4564-8B86-972A0D2D67BC}"/>
          </ac:spMkLst>
        </pc:spChg>
        <pc:spChg chg="del">
          <ac:chgData name="Zhu Emma" userId="87df5055d8bb4b7e" providerId="LiveId" clId="{825B57B0-7DCA-404E-AE63-9BBBE13AED0F}" dt="2020-12-25T13:13:08.193" v="1271" actId="478"/>
          <ac:spMkLst>
            <pc:docMk/>
            <pc:sldMk cId="2786948272" sldId="319"/>
            <ac:spMk id="24" creationId="{2AC3A0B4-93FE-4579-BF6A-429C9BFB5CB3}"/>
          </ac:spMkLst>
        </pc:spChg>
        <pc:spChg chg="del">
          <ac:chgData name="Zhu Emma" userId="87df5055d8bb4b7e" providerId="LiveId" clId="{825B57B0-7DCA-404E-AE63-9BBBE13AED0F}" dt="2020-12-25T13:13:08.193" v="1271" actId="478"/>
          <ac:spMkLst>
            <pc:docMk/>
            <pc:sldMk cId="2786948272" sldId="319"/>
            <ac:spMk id="25" creationId="{C41F4B2B-782B-423A-BB6E-30B0504CF307}"/>
          </ac:spMkLst>
        </pc:spChg>
        <pc:spChg chg="mod">
          <ac:chgData name="Zhu Emma" userId="87df5055d8bb4b7e" providerId="LiveId" clId="{825B57B0-7DCA-404E-AE63-9BBBE13AED0F}" dt="2020-12-26T13:58:58.910" v="4801"/>
          <ac:spMkLst>
            <pc:docMk/>
            <pc:sldMk cId="2786948272" sldId="319"/>
            <ac:spMk id="26" creationId="{9CEDF4DC-D52C-4714-9A79-FF21F0766686}"/>
          </ac:spMkLst>
        </pc:spChg>
        <pc:spChg chg="del">
          <ac:chgData name="Zhu Emma" userId="87df5055d8bb4b7e" providerId="LiveId" clId="{825B57B0-7DCA-404E-AE63-9BBBE13AED0F}" dt="2020-12-25T13:13:08.193" v="1271" actId="478"/>
          <ac:spMkLst>
            <pc:docMk/>
            <pc:sldMk cId="2786948272" sldId="319"/>
            <ac:spMk id="27" creationId="{FC451C27-AFF4-4A31-825F-43B491ED4B08}"/>
          </ac:spMkLst>
        </pc:spChg>
        <pc:spChg chg="mod">
          <ac:chgData name="Zhu Emma" userId="87df5055d8bb4b7e" providerId="LiveId" clId="{825B57B0-7DCA-404E-AE63-9BBBE13AED0F}" dt="2020-12-26T13:58:58.910" v="4801"/>
          <ac:spMkLst>
            <pc:docMk/>
            <pc:sldMk cId="2786948272" sldId="319"/>
            <ac:spMk id="28" creationId="{424C669D-F344-41ED-9FEF-87D99712EBE2}"/>
          </ac:spMkLst>
        </pc:spChg>
        <pc:spChg chg="del">
          <ac:chgData name="Zhu Emma" userId="87df5055d8bb4b7e" providerId="LiveId" clId="{825B57B0-7DCA-404E-AE63-9BBBE13AED0F}" dt="2020-12-25T13:13:08.193" v="1271" actId="478"/>
          <ac:spMkLst>
            <pc:docMk/>
            <pc:sldMk cId="2786948272" sldId="319"/>
            <ac:spMk id="29" creationId="{48FA9881-BE59-4F80-807D-A77061411192}"/>
          </ac:spMkLst>
        </pc:spChg>
        <pc:spChg chg="mod">
          <ac:chgData name="Zhu Emma" userId="87df5055d8bb4b7e" providerId="LiveId" clId="{825B57B0-7DCA-404E-AE63-9BBBE13AED0F}" dt="2020-12-26T13:58:58.910" v="4801"/>
          <ac:spMkLst>
            <pc:docMk/>
            <pc:sldMk cId="2786948272" sldId="319"/>
            <ac:spMk id="30" creationId="{BB600A95-AA62-467B-B75C-D2FB7E9C5A65}"/>
          </ac:spMkLst>
        </pc:spChg>
        <pc:spChg chg="mod">
          <ac:chgData name="Zhu Emma" userId="87df5055d8bb4b7e" providerId="LiveId" clId="{825B57B0-7DCA-404E-AE63-9BBBE13AED0F}" dt="2020-12-26T13:58:58.910" v="4801"/>
          <ac:spMkLst>
            <pc:docMk/>
            <pc:sldMk cId="2786948272" sldId="319"/>
            <ac:spMk id="31" creationId="{0FF9F486-11F9-4E41-9EB3-EE47D1EABC51}"/>
          </ac:spMkLst>
        </pc:spChg>
        <pc:spChg chg="mod">
          <ac:chgData name="Zhu Emma" userId="87df5055d8bb4b7e" providerId="LiveId" clId="{825B57B0-7DCA-404E-AE63-9BBBE13AED0F}" dt="2020-12-26T13:58:58.910" v="4801"/>
          <ac:spMkLst>
            <pc:docMk/>
            <pc:sldMk cId="2786948272" sldId="319"/>
            <ac:spMk id="32" creationId="{C218533D-F9EF-4FA4-9E37-3F738A1B5546}"/>
          </ac:spMkLst>
        </pc:spChg>
        <pc:spChg chg="mod">
          <ac:chgData name="Zhu Emma" userId="87df5055d8bb4b7e" providerId="LiveId" clId="{825B57B0-7DCA-404E-AE63-9BBBE13AED0F}" dt="2020-12-26T14:03:16.230" v="4857"/>
          <ac:spMkLst>
            <pc:docMk/>
            <pc:sldMk cId="2786948272" sldId="319"/>
            <ac:spMk id="34" creationId="{93B14091-2B94-4A02-8430-CC07552E3BC2}"/>
          </ac:spMkLst>
        </pc:spChg>
        <pc:spChg chg="mod">
          <ac:chgData name="Zhu Emma" userId="87df5055d8bb4b7e" providerId="LiveId" clId="{825B57B0-7DCA-404E-AE63-9BBBE13AED0F}" dt="2020-12-26T14:03:16.230" v="4857"/>
          <ac:spMkLst>
            <pc:docMk/>
            <pc:sldMk cId="2786948272" sldId="319"/>
            <ac:spMk id="35" creationId="{98FB8EC9-8A8C-4D8B-9F02-98D5E1B18981}"/>
          </ac:spMkLst>
        </pc:spChg>
        <pc:spChg chg="mod">
          <ac:chgData name="Zhu Emma" userId="87df5055d8bb4b7e" providerId="LiveId" clId="{825B57B0-7DCA-404E-AE63-9BBBE13AED0F}" dt="2020-12-26T14:03:16.230" v="4857"/>
          <ac:spMkLst>
            <pc:docMk/>
            <pc:sldMk cId="2786948272" sldId="319"/>
            <ac:spMk id="36" creationId="{F96D6A3A-844E-4937-8F28-45B59E2F4A8F}"/>
          </ac:spMkLst>
        </pc:spChg>
        <pc:spChg chg="mod">
          <ac:chgData name="Zhu Emma" userId="87df5055d8bb4b7e" providerId="LiveId" clId="{825B57B0-7DCA-404E-AE63-9BBBE13AED0F}" dt="2020-12-26T14:03:16.230" v="4857"/>
          <ac:spMkLst>
            <pc:docMk/>
            <pc:sldMk cId="2786948272" sldId="319"/>
            <ac:spMk id="37" creationId="{B8102202-777F-45D1-95B8-A7929415FCB7}"/>
          </ac:spMkLst>
        </pc:spChg>
        <pc:spChg chg="mod">
          <ac:chgData name="Zhu Emma" userId="87df5055d8bb4b7e" providerId="LiveId" clId="{825B57B0-7DCA-404E-AE63-9BBBE13AED0F}" dt="2020-12-26T14:03:16.230" v="4857"/>
          <ac:spMkLst>
            <pc:docMk/>
            <pc:sldMk cId="2786948272" sldId="319"/>
            <ac:spMk id="38" creationId="{C41A3765-49C2-40C0-92A8-9966B31E2CA0}"/>
          </ac:spMkLst>
        </pc:spChg>
        <pc:spChg chg="mod">
          <ac:chgData name="Zhu Emma" userId="87df5055d8bb4b7e" providerId="LiveId" clId="{825B57B0-7DCA-404E-AE63-9BBBE13AED0F}" dt="2020-12-26T14:03:16.230" v="4857"/>
          <ac:spMkLst>
            <pc:docMk/>
            <pc:sldMk cId="2786948272" sldId="319"/>
            <ac:spMk id="39" creationId="{B5AECEF3-C205-43EB-8426-1B6229DB4102}"/>
          </ac:spMkLst>
        </pc:spChg>
        <pc:grpChg chg="add del mod">
          <ac:chgData name="Zhu Emma" userId="87df5055d8bb4b7e" providerId="LiveId" clId="{825B57B0-7DCA-404E-AE63-9BBBE13AED0F}" dt="2020-12-26T14:03:15.792" v="4856" actId="478"/>
          <ac:grpSpMkLst>
            <pc:docMk/>
            <pc:sldMk cId="2786948272" sldId="319"/>
            <ac:grpSpMk id="21" creationId="{035481EA-250E-41AD-BB9D-ABECBE246083}"/>
          </ac:grpSpMkLst>
        </pc:grpChg>
        <pc:grpChg chg="add mod">
          <ac:chgData name="Zhu Emma" userId="87df5055d8bb4b7e" providerId="LiveId" clId="{825B57B0-7DCA-404E-AE63-9BBBE13AED0F}" dt="2020-12-26T14:03:16.230" v="4857"/>
          <ac:grpSpMkLst>
            <pc:docMk/>
            <pc:sldMk cId="2786948272" sldId="319"/>
            <ac:grpSpMk id="33" creationId="{008EC423-8DF1-4CF2-9561-95271720F536}"/>
          </ac:grpSpMkLst>
        </pc:grpChg>
        <pc:picChg chg="add del mod">
          <ac:chgData name="Zhu Emma" userId="87df5055d8bb4b7e" providerId="LiveId" clId="{825B57B0-7DCA-404E-AE63-9BBBE13AED0F}" dt="2020-12-25T16:59:59.256" v="2069" actId="478"/>
          <ac:picMkLst>
            <pc:docMk/>
            <pc:sldMk cId="2786948272" sldId="319"/>
            <ac:picMk id="6" creationId="{E8FC6380-3C72-46BF-A7F9-BAE1DC55A5A7}"/>
          </ac:picMkLst>
        </pc:picChg>
        <pc:picChg chg="add mod">
          <ac:chgData name="Zhu Emma" userId="87df5055d8bb4b7e" providerId="LiveId" clId="{825B57B0-7DCA-404E-AE63-9BBBE13AED0F}" dt="2020-12-25T17:00:04.103" v="2071" actId="1076"/>
          <ac:picMkLst>
            <pc:docMk/>
            <pc:sldMk cId="2786948272" sldId="319"/>
            <ac:picMk id="9" creationId="{9882D8F8-7DC5-4756-82E7-B418C2830AEA}"/>
          </ac:picMkLst>
        </pc:picChg>
      </pc:sldChg>
      <pc:sldChg chg="add del">
        <pc:chgData name="Zhu Emma" userId="87df5055d8bb4b7e" providerId="LiveId" clId="{825B57B0-7DCA-404E-AE63-9BBBE13AED0F}" dt="2020-12-25T12:45:44.516" v="955" actId="2696"/>
        <pc:sldMkLst>
          <pc:docMk/>
          <pc:sldMk cId="3320765668" sldId="319"/>
        </pc:sldMkLst>
      </pc:sldChg>
      <pc:sldChg chg="addSp delSp modSp add mod ord">
        <pc:chgData name="Zhu Emma" userId="87df5055d8bb4b7e" providerId="LiveId" clId="{825B57B0-7DCA-404E-AE63-9BBBE13AED0F}" dt="2020-12-26T14:01:59.591" v="4833"/>
        <pc:sldMkLst>
          <pc:docMk/>
          <pc:sldMk cId="2897223823" sldId="320"/>
        </pc:sldMkLst>
        <pc:spChg chg="del">
          <ac:chgData name="Zhu Emma" userId="87df5055d8bb4b7e" providerId="LiveId" clId="{825B57B0-7DCA-404E-AE63-9BBBE13AED0F}" dt="2020-12-26T14:00:11.435" v="4819" actId="478"/>
          <ac:spMkLst>
            <pc:docMk/>
            <pc:sldMk cId="2897223823" sldId="320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6T14:00:11.435" v="4819" actId="478"/>
          <ac:spMkLst>
            <pc:docMk/>
            <pc:sldMk cId="2897223823" sldId="320"/>
            <ac:spMk id="5" creationId="{018D7B99-599C-4249-A278-F4A8268C51C7}"/>
          </ac:spMkLst>
        </pc:spChg>
        <pc:spChg chg="del">
          <ac:chgData name="Zhu Emma" userId="87df5055d8bb4b7e" providerId="LiveId" clId="{825B57B0-7DCA-404E-AE63-9BBBE13AED0F}" dt="2020-12-26T14:00:11.435" v="4819" actId="478"/>
          <ac:spMkLst>
            <pc:docMk/>
            <pc:sldMk cId="2897223823" sldId="320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14:00:11.435" v="4819" actId="478"/>
          <ac:spMkLst>
            <pc:docMk/>
            <pc:sldMk cId="2897223823" sldId="320"/>
            <ac:spMk id="13" creationId="{00000000-0000-0000-0000-000000000000}"/>
          </ac:spMkLst>
        </pc:spChg>
        <pc:spChg chg="add mod">
          <ac:chgData name="Zhu Emma" userId="87df5055d8bb4b7e" providerId="LiveId" clId="{825B57B0-7DCA-404E-AE63-9BBBE13AED0F}" dt="2020-12-26T12:06:25.414" v="2989" actId="1076"/>
          <ac:spMkLst>
            <pc:docMk/>
            <pc:sldMk cId="2897223823" sldId="320"/>
            <ac:spMk id="14" creationId="{DDA9E617-049D-41F9-A4A0-AF53171ED63C}"/>
          </ac:spMkLst>
        </pc:spChg>
        <pc:spChg chg="del">
          <ac:chgData name="Zhu Emma" userId="87df5055d8bb4b7e" providerId="LiveId" clId="{825B57B0-7DCA-404E-AE63-9BBBE13AED0F}" dt="2020-12-26T14:00:11.435" v="4819" actId="478"/>
          <ac:spMkLst>
            <pc:docMk/>
            <pc:sldMk cId="2897223823" sldId="320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14:00:11.435" v="4819" actId="478"/>
          <ac:spMkLst>
            <pc:docMk/>
            <pc:sldMk cId="2897223823" sldId="320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14:00:11.435" v="4819" actId="478"/>
          <ac:spMkLst>
            <pc:docMk/>
            <pc:sldMk cId="2897223823" sldId="320"/>
            <ac:spMk id="17" creationId="{508FE53C-A7E9-4F02-926A-5E463BAB6068}"/>
          </ac:spMkLst>
        </pc:spChg>
        <pc:spChg chg="mod">
          <ac:chgData name="Zhu Emma" userId="87df5055d8bb4b7e" providerId="LiveId" clId="{825B57B0-7DCA-404E-AE63-9BBBE13AED0F}" dt="2020-12-26T14:00:11.904" v="4820"/>
          <ac:spMkLst>
            <pc:docMk/>
            <pc:sldMk cId="2897223823" sldId="320"/>
            <ac:spMk id="19" creationId="{A85BAABC-F85F-4C00-9D54-0414BA89122C}"/>
          </ac:spMkLst>
        </pc:spChg>
        <pc:spChg chg="mod">
          <ac:chgData name="Zhu Emma" userId="87df5055d8bb4b7e" providerId="LiveId" clId="{825B57B0-7DCA-404E-AE63-9BBBE13AED0F}" dt="2020-12-26T14:00:11.904" v="4820"/>
          <ac:spMkLst>
            <pc:docMk/>
            <pc:sldMk cId="2897223823" sldId="320"/>
            <ac:spMk id="20" creationId="{E2E68C2F-B79C-4034-95C7-EB8C3A5F7CEC}"/>
          </ac:spMkLst>
        </pc:spChg>
        <pc:spChg chg="mod">
          <ac:chgData name="Zhu Emma" userId="87df5055d8bb4b7e" providerId="LiveId" clId="{825B57B0-7DCA-404E-AE63-9BBBE13AED0F}" dt="2020-12-26T14:00:11.904" v="4820"/>
          <ac:spMkLst>
            <pc:docMk/>
            <pc:sldMk cId="2897223823" sldId="320"/>
            <ac:spMk id="21" creationId="{5DB827EA-F197-41AA-998B-5255BEC7A06E}"/>
          </ac:spMkLst>
        </pc:spChg>
        <pc:spChg chg="mod">
          <ac:chgData name="Zhu Emma" userId="87df5055d8bb4b7e" providerId="LiveId" clId="{825B57B0-7DCA-404E-AE63-9BBBE13AED0F}" dt="2020-12-26T14:00:11.904" v="4820"/>
          <ac:spMkLst>
            <pc:docMk/>
            <pc:sldMk cId="2897223823" sldId="320"/>
            <ac:spMk id="22" creationId="{EF16B9AB-78BA-4D16-945B-B4A22AF63384}"/>
          </ac:spMkLst>
        </pc:spChg>
        <pc:spChg chg="mod">
          <ac:chgData name="Zhu Emma" userId="87df5055d8bb4b7e" providerId="LiveId" clId="{825B57B0-7DCA-404E-AE63-9BBBE13AED0F}" dt="2020-12-26T14:00:11.904" v="4820"/>
          <ac:spMkLst>
            <pc:docMk/>
            <pc:sldMk cId="2897223823" sldId="320"/>
            <ac:spMk id="23" creationId="{7BC2994C-2F42-4E47-B676-44CC2BA40549}"/>
          </ac:spMkLst>
        </pc:spChg>
        <pc:spChg chg="mod">
          <ac:chgData name="Zhu Emma" userId="87df5055d8bb4b7e" providerId="LiveId" clId="{825B57B0-7DCA-404E-AE63-9BBBE13AED0F}" dt="2020-12-26T14:00:11.904" v="4820"/>
          <ac:spMkLst>
            <pc:docMk/>
            <pc:sldMk cId="2897223823" sldId="320"/>
            <ac:spMk id="24" creationId="{E24B64BB-B041-48BD-8084-7070209F8BE0}"/>
          </ac:spMkLst>
        </pc:spChg>
        <pc:spChg chg="mod">
          <ac:chgData name="Zhu Emma" userId="87df5055d8bb4b7e" providerId="LiveId" clId="{825B57B0-7DCA-404E-AE63-9BBBE13AED0F}" dt="2020-12-26T14:01:59.591" v="4833"/>
          <ac:spMkLst>
            <pc:docMk/>
            <pc:sldMk cId="2897223823" sldId="320"/>
            <ac:spMk id="26" creationId="{0993A6A4-A92E-489B-97EC-C8F8A012BD00}"/>
          </ac:spMkLst>
        </pc:spChg>
        <pc:spChg chg="mod">
          <ac:chgData name="Zhu Emma" userId="87df5055d8bb4b7e" providerId="LiveId" clId="{825B57B0-7DCA-404E-AE63-9BBBE13AED0F}" dt="2020-12-26T14:01:59.591" v="4833"/>
          <ac:spMkLst>
            <pc:docMk/>
            <pc:sldMk cId="2897223823" sldId="320"/>
            <ac:spMk id="27" creationId="{CBCB77EB-2976-40A7-AB11-304F609957D1}"/>
          </ac:spMkLst>
        </pc:spChg>
        <pc:spChg chg="mod">
          <ac:chgData name="Zhu Emma" userId="87df5055d8bb4b7e" providerId="LiveId" clId="{825B57B0-7DCA-404E-AE63-9BBBE13AED0F}" dt="2020-12-26T14:01:59.591" v="4833"/>
          <ac:spMkLst>
            <pc:docMk/>
            <pc:sldMk cId="2897223823" sldId="320"/>
            <ac:spMk id="28" creationId="{30AF6513-0CA2-4796-B756-4934F3AA161F}"/>
          </ac:spMkLst>
        </pc:spChg>
        <pc:spChg chg="mod">
          <ac:chgData name="Zhu Emma" userId="87df5055d8bb4b7e" providerId="LiveId" clId="{825B57B0-7DCA-404E-AE63-9BBBE13AED0F}" dt="2020-12-26T14:01:59.591" v="4833"/>
          <ac:spMkLst>
            <pc:docMk/>
            <pc:sldMk cId="2897223823" sldId="320"/>
            <ac:spMk id="29" creationId="{54E35957-6C19-435B-A0AD-540879986EAC}"/>
          </ac:spMkLst>
        </pc:spChg>
        <pc:spChg chg="mod">
          <ac:chgData name="Zhu Emma" userId="87df5055d8bb4b7e" providerId="LiveId" clId="{825B57B0-7DCA-404E-AE63-9BBBE13AED0F}" dt="2020-12-26T14:01:59.591" v="4833"/>
          <ac:spMkLst>
            <pc:docMk/>
            <pc:sldMk cId="2897223823" sldId="320"/>
            <ac:spMk id="30" creationId="{4884784E-971F-4684-8D4C-DFEA49765012}"/>
          </ac:spMkLst>
        </pc:spChg>
        <pc:spChg chg="mod">
          <ac:chgData name="Zhu Emma" userId="87df5055d8bb4b7e" providerId="LiveId" clId="{825B57B0-7DCA-404E-AE63-9BBBE13AED0F}" dt="2020-12-26T14:01:59.591" v="4833"/>
          <ac:spMkLst>
            <pc:docMk/>
            <pc:sldMk cId="2897223823" sldId="320"/>
            <ac:spMk id="31" creationId="{CF1EB84F-0CB6-4882-97D8-58FDF3A1247A}"/>
          </ac:spMkLst>
        </pc:spChg>
        <pc:grpChg chg="add del mod">
          <ac:chgData name="Zhu Emma" userId="87df5055d8bb4b7e" providerId="LiveId" clId="{825B57B0-7DCA-404E-AE63-9BBBE13AED0F}" dt="2020-12-26T14:01:59.127" v="4832" actId="478"/>
          <ac:grpSpMkLst>
            <pc:docMk/>
            <pc:sldMk cId="2897223823" sldId="320"/>
            <ac:grpSpMk id="18" creationId="{E02FFAE5-68A6-4BF8-B82B-1E55D1B2416E}"/>
          </ac:grpSpMkLst>
        </pc:grpChg>
        <pc:grpChg chg="add mod">
          <ac:chgData name="Zhu Emma" userId="87df5055d8bb4b7e" providerId="LiveId" clId="{825B57B0-7DCA-404E-AE63-9BBBE13AED0F}" dt="2020-12-26T14:01:59.591" v="4833"/>
          <ac:grpSpMkLst>
            <pc:docMk/>
            <pc:sldMk cId="2897223823" sldId="320"/>
            <ac:grpSpMk id="25" creationId="{1BAAC022-2D5D-43E1-B32A-9EC29B67FFC4}"/>
          </ac:grpSpMkLst>
        </pc:grpChg>
        <pc:picChg chg="add del mod">
          <ac:chgData name="Zhu Emma" userId="87df5055d8bb4b7e" providerId="LiveId" clId="{825B57B0-7DCA-404E-AE63-9BBBE13AED0F}" dt="2020-12-26T12:06:20.524" v="2988" actId="21"/>
          <ac:picMkLst>
            <pc:docMk/>
            <pc:sldMk cId="2897223823" sldId="320"/>
            <ac:picMk id="2" creationId="{CA8ADA05-4CE7-4EDE-96CA-CE6386A840D7}"/>
          </ac:picMkLst>
        </pc:picChg>
        <pc:picChg chg="mod">
          <ac:chgData name="Zhu Emma" userId="87df5055d8bb4b7e" providerId="LiveId" clId="{825B57B0-7DCA-404E-AE63-9BBBE13AED0F}" dt="2020-12-25T15:46:32.854" v="1985" actId="1036"/>
          <ac:picMkLst>
            <pc:docMk/>
            <pc:sldMk cId="2897223823" sldId="320"/>
            <ac:picMk id="4" creationId="{858125A0-317D-4F4B-B08D-E6A44D63ECFC}"/>
          </ac:picMkLst>
        </pc:picChg>
      </pc:sldChg>
      <pc:sldChg chg="add del">
        <pc:chgData name="Zhu Emma" userId="87df5055d8bb4b7e" providerId="LiveId" clId="{825B57B0-7DCA-404E-AE63-9BBBE13AED0F}" dt="2020-12-25T16:55:35.087" v="2001" actId="2696"/>
        <pc:sldMkLst>
          <pc:docMk/>
          <pc:sldMk cId="3617388515" sldId="321"/>
        </pc:sldMkLst>
      </pc:sldChg>
      <pc:sldChg chg="addSp delSp modSp add mod ord modNotesTx">
        <pc:chgData name="Zhu Emma" userId="87df5055d8bb4b7e" providerId="LiveId" clId="{825B57B0-7DCA-404E-AE63-9BBBE13AED0F}" dt="2020-12-26T14:01:50.068" v="4831" actId="1582"/>
        <pc:sldMkLst>
          <pc:docMk/>
          <pc:sldMk cId="693200875" sldId="322"/>
        </pc:sldMkLst>
        <pc:spChg chg="add mod">
          <ac:chgData name="Zhu Emma" userId="87df5055d8bb4b7e" providerId="LiveId" clId="{825B57B0-7DCA-404E-AE63-9BBBE13AED0F}" dt="2020-12-25T13:38:59.568" v="1303" actId="164"/>
          <ac:spMkLst>
            <pc:docMk/>
            <pc:sldMk cId="693200875" sldId="322"/>
            <ac:spMk id="2" creationId="{F5EDE706-F25C-49C8-B8BD-0F3821A2F28B}"/>
          </ac:spMkLst>
        </pc:spChg>
        <pc:spChg chg="del">
          <ac:chgData name="Zhu Emma" userId="87df5055d8bb4b7e" providerId="LiveId" clId="{825B57B0-7DCA-404E-AE63-9BBBE13AED0F}" dt="2020-12-26T13:59:21.501" v="4808" actId="478"/>
          <ac:spMkLst>
            <pc:docMk/>
            <pc:sldMk cId="693200875" sldId="322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6T13:59:21.501" v="4808" actId="478"/>
          <ac:spMkLst>
            <pc:docMk/>
            <pc:sldMk cId="693200875" sldId="322"/>
            <ac:spMk id="5" creationId="{018D7B99-599C-4249-A278-F4A8268C51C7}"/>
          </ac:spMkLst>
        </pc:spChg>
        <pc:spChg chg="del">
          <ac:chgData name="Zhu Emma" userId="87df5055d8bb4b7e" providerId="LiveId" clId="{825B57B0-7DCA-404E-AE63-9BBBE13AED0F}" dt="2020-12-26T13:59:21.501" v="4808" actId="478"/>
          <ac:spMkLst>
            <pc:docMk/>
            <pc:sldMk cId="693200875" sldId="322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13:59:21.501" v="4808" actId="478"/>
          <ac:spMkLst>
            <pc:docMk/>
            <pc:sldMk cId="693200875" sldId="322"/>
            <ac:spMk id="13" creationId="{00000000-0000-0000-0000-000000000000}"/>
          </ac:spMkLst>
        </pc:spChg>
        <pc:spChg chg="del">
          <ac:chgData name="Zhu Emma" userId="87df5055d8bb4b7e" providerId="LiveId" clId="{825B57B0-7DCA-404E-AE63-9BBBE13AED0F}" dt="2020-12-26T13:59:21.501" v="4808" actId="478"/>
          <ac:spMkLst>
            <pc:docMk/>
            <pc:sldMk cId="693200875" sldId="322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13:59:21.501" v="4808" actId="478"/>
          <ac:spMkLst>
            <pc:docMk/>
            <pc:sldMk cId="693200875" sldId="322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13:59:21.501" v="4808" actId="478"/>
          <ac:spMkLst>
            <pc:docMk/>
            <pc:sldMk cId="693200875" sldId="322"/>
            <ac:spMk id="17" creationId="{508FE53C-A7E9-4F02-926A-5E463BAB6068}"/>
          </ac:spMkLst>
        </pc:spChg>
        <pc:spChg chg="add mod">
          <ac:chgData name="Zhu Emma" userId="87df5055d8bb4b7e" providerId="LiveId" clId="{825B57B0-7DCA-404E-AE63-9BBBE13AED0F}" dt="2020-12-26T09:07:16.751" v="2655" actId="164"/>
          <ac:spMkLst>
            <pc:docMk/>
            <pc:sldMk cId="693200875" sldId="322"/>
            <ac:spMk id="18" creationId="{758A5C5B-569C-493A-8DE9-043275CB1CB5}"/>
          </ac:spMkLst>
        </pc:spChg>
        <pc:spChg chg="add del mod">
          <ac:chgData name="Zhu Emma" userId="87df5055d8bb4b7e" providerId="LiveId" clId="{825B57B0-7DCA-404E-AE63-9BBBE13AED0F}" dt="2020-12-26T09:05:59.197" v="2649" actId="21"/>
          <ac:spMkLst>
            <pc:docMk/>
            <pc:sldMk cId="693200875" sldId="322"/>
            <ac:spMk id="22" creationId="{9C01735D-3068-4B57-8D53-F9496D743153}"/>
          </ac:spMkLst>
        </pc:spChg>
        <pc:spChg chg="add del mod">
          <ac:chgData name="Zhu Emma" userId="87df5055d8bb4b7e" providerId="LiveId" clId="{825B57B0-7DCA-404E-AE63-9BBBE13AED0F}" dt="2020-12-26T09:06:01.768" v="2650" actId="21"/>
          <ac:spMkLst>
            <pc:docMk/>
            <pc:sldMk cId="693200875" sldId="322"/>
            <ac:spMk id="23" creationId="{C394EBDB-F2EF-41AF-A8CA-7DC44FD8D080}"/>
          </ac:spMkLst>
        </pc:spChg>
        <pc:spChg chg="add del mod">
          <ac:chgData name="Zhu Emma" userId="87df5055d8bb4b7e" providerId="LiveId" clId="{825B57B0-7DCA-404E-AE63-9BBBE13AED0F}" dt="2020-12-26T09:06:07.260" v="2651" actId="21"/>
          <ac:spMkLst>
            <pc:docMk/>
            <pc:sldMk cId="693200875" sldId="322"/>
            <ac:spMk id="26" creationId="{30FF182E-80CE-43E2-83F0-0F42F6231AFB}"/>
          </ac:spMkLst>
        </pc:spChg>
        <pc:spChg chg="add del mod">
          <ac:chgData name="Zhu Emma" userId="87df5055d8bb4b7e" providerId="LiveId" clId="{825B57B0-7DCA-404E-AE63-9BBBE13AED0F}" dt="2020-12-26T12:06:08.050" v="2983" actId="21"/>
          <ac:spMkLst>
            <pc:docMk/>
            <pc:sldMk cId="693200875" sldId="322"/>
            <ac:spMk id="34" creationId="{6DD80A12-4C92-4DFA-A21C-6C65139C4886}"/>
          </ac:spMkLst>
        </pc:spChg>
        <pc:spChg chg="add del mod">
          <ac:chgData name="Zhu Emma" userId="87df5055d8bb4b7e" providerId="LiveId" clId="{825B57B0-7DCA-404E-AE63-9BBBE13AED0F}" dt="2020-12-26T09:11:58.321" v="2664" actId="767"/>
          <ac:spMkLst>
            <pc:docMk/>
            <pc:sldMk cId="693200875" sldId="322"/>
            <ac:spMk id="38" creationId="{2BAD1514-BAB4-483F-BA2F-1A5139300512}"/>
          </ac:spMkLst>
        </pc:spChg>
        <pc:spChg chg="add del mod">
          <ac:chgData name="Zhu Emma" userId="87df5055d8bb4b7e" providerId="LiveId" clId="{825B57B0-7DCA-404E-AE63-9BBBE13AED0F}" dt="2020-12-26T09:13:14.343" v="2787" actId="21"/>
          <ac:spMkLst>
            <pc:docMk/>
            <pc:sldMk cId="693200875" sldId="322"/>
            <ac:spMk id="39" creationId="{B2DFEDF0-8FAF-42EE-8548-FC9927EAE8E8}"/>
          </ac:spMkLst>
        </pc:spChg>
        <pc:spChg chg="add del mod">
          <ac:chgData name="Zhu Emma" userId="87df5055d8bb4b7e" providerId="LiveId" clId="{825B57B0-7DCA-404E-AE63-9BBBE13AED0F}" dt="2020-12-26T09:13:11.753" v="2786" actId="21"/>
          <ac:spMkLst>
            <pc:docMk/>
            <pc:sldMk cId="693200875" sldId="322"/>
            <ac:spMk id="40" creationId="{E5FFAB32-79D0-43F5-84D4-BE984799E1F6}"/>
          </ac:spMkLst>
        </pc:spChg>
        <pc:spChg chg="add mod ord">
          <ac:chgData name="Zhu Emma" userId="87df5055d8bb4b7e" providerId="LiveId" clId="{825B57B0-7DCA-404E-AE63-9BBBE13AED0F}" dt="2020-12-26T12:05:30.074" v="2981" actId="1076"/>
          <ac:spMkLst>
            <pc:docMk/>
            <pc:sldMk cId="693200875" sldId="322"/>
            <ac:spMk id="51" creationId="{BE5B08B5-3059-408F-81E6-7D9F7DCEC969}"/>
          </ac:spMkLst>
        </pc:spChg>
        <pc:spChg chg="add mod">
          <ac:chgData name="Zhu Emma" userId="87df5055d8bb4b7e" providerId="LiveId" clId="{825B57B0-7DCA-404E-AE63-9BBBE13AED0F}" dt="2020-12-26T12:05:30.074" v="2981" actId="1076"/>
          <ac:spMkLst>
            <pc:docMk/>
            <pc:sldMk cId="693200875" sldId="322"/>
            <ac:spMk id="52" creationId="{26A0C86C-1417-4FF9-BAE4-3677BA994B5F}"/>
          </ac:spMkLst>
        </pc:spChg>
        <pc:spChg chg="add mod">
          <ac:chgData name="Zhu Emma" userId="87df5055d8bb4b7e" providerId="LiveId" clId="{825B57B0-7DCA-404E-AE63-9BBBE13AED0F}" dt="2020-12-26T09:50:17.810" v="2898" actId="14100"/>
          <ac:spMkLst>
            <pc:docMk/>
            <pc:sldMk cId="693200875" sldId="322"/>
            <ac:spMk id="53" creationId="{239DA7F5-DCF6-4517-A244-80FA1C5E10FA}"/>
          </ac:spMkLst>
        </pc:spChg>
        <pc:spChg chg="add mod">
          <ac:chgData name="Zhu Emma" userId="87df5055d8bb4b7e" providerId="LiveId" clId="{825B57B0-7DCA-404E-AE63-9BBBE13AED0F}" dt="2020-12-26T12:05:30.074" v="2981" actId="1076"/>
          <ac:spMkLst>
            <pc:docMk/>
            <pc:sldMk cId="693200875" sldId="322"/>
            <ac:spMk id="57" creationId="{D44C4D16-5FD6-4025-A1DC-5FDB68B56440}"/>
          </ac:spMkLst>
        </pc:spChg>
        <pc:spChg chg="mod">
          <ac:chgData name="Zhu Emma" userId="87df5055d8bb4b7e" providerId="LiveId" clId="{825B57B0-7DCA-404E-AE63-9BBBE13AED0F}" dt="2020-12-26T13:59:21.980" v="4809"/>
          <ac:spMkLst>
            <pc:docMk/>
            <pc:sldMk cId="693200875" sldId="322"/>
            <ac:spMk id="59" creationId="{29A0C2F9-9817-438D-94C9-D30ACAEA5BC3}"/>
          </ac:spMkLst>
        </pc:spChg>
        <pc:spChg chg="mod">
          <ac:chgData name="Zhu Emma" userId="87df5055d8bb4b7e" providerId="LiveId" clId="{825B57B0-7DCA-404E-AE63-9BBBE13AED0F}" dt="2020-12-26T13:59:21.980" v="4809"/>
          <ac:spMkLst>
            <pc:docMk/>
            <pc:sldMk cId="693200875" sldId="322"/>
            <ac:spMk id="60" creationId="{0A53E3C7-3EA1-49DE-AC74-BEA0D43C4EF6}"/>
          </ac:spMkLst>
        </pc:spChg>
        <pc:spChg chg="mod">
          <ac:chgData name="Zhu Emma" userId="87df5055d8bb4b7e" providerId="LiveId" clId="{825B57B0-7DCA-404E-AE63-9BBBE13AED0F}" dt="2020-12-26T13:59:21.980" v="4809"/>
          <ac:spMkLst>
            <pc:docMk/>
            <pc:sldMk cId="693200875" sldId="322"/>
            <ac:spMk id="61" creationId="{9E5DF7E6-BCA5-48C0-B9E4-5EB9D1D0AF32}"/>
          </ac:spMkLst>
        </pc:spChg>
        <pc:spChg chg="mod">
          <ac:chgData name="Zhu Emma" userId="87df5055d8bb4b7e" providerId="LiveId" clId="{825B57B0-7DCA-404E-AE63-9BBBE13AED0F}" dt="2020-12-26T13:59:45.504" v="4813" actId="207"/>
          <ac:spMkLst>
            <pc:docMk/>
            <pc:sldMk cId="693200875" sldId="322"/>
            <ac:spMk id="62" creationId="{3E914441-B3ED-459E-90AE-29FE8CC4C318}"/>
          </ac:spMkLst>
        </pc:spChg>
        <pc:spChg chg="mod">
          <ac:chgData name="Zhu Emma" userId="87df5055d8bb4b7e" providerId="LiveId" clId="{825B57B0-7DCA-404E-AE63-9BBBE13AED0F}" dt="2020-12-26T14:01:50.068" v="4831" actId="1582"/>
          <ac:spMkLst>
            <pc:docMk/>
            <pc:sldMk cId="693200875" sldId="322"/>
            <ac:spMk id="63" creationId="{CC667C86-E549-4B62-978D-3C385C29BAA3}"/>
          </ac:spMkLst>
        </pc:spChg>
        <pc:spChg chg="mod">
          <ac:chgData name="Zhu Emma" userId="87df5055d8bb4b7e" providerId="LiveId" clId="{825B57B0-7DCA-404E-AE63-9BBBE13AED0F}" dt="2020-12-26T13:59:21.980" v="4809"/>
          <ac:spMkLst>
            <pc:docMk/>
            <pc:sldMk cId="693200875" sldId="322"/>
            <ac:spMk id="64" creationId="{0BA80E03-61E3-4096-8FCF-7FBFC8A8FF24}"/>
          </ac:spMkLst>
        </pc:spChg>
        <pc:grpChg chg="add mod">
          <ac:chgData name="Zhu Emma" userId="87df5055d8bb4b7e" providerId="LiveId" clId="{825B57B0-7DCA-404E-AE63-9BBBE13AED0F}" dt="2020-12-26T09:07:16.751" v="2655" actId="164"/>
          <ac:grpSpMkLst>
            <pc:docMk/>
            <pc:sldMk cId="693200875" sldId="322"/>
            <ac:grpSpMk id="19" creationId="{1D48C6E8-F0EE-4595-8990-9F65F89F115B}"/>
          </ac:grpSpMkLst>
        </pc:grpChg>
        <pc:grpChg chg="add mod">
          <ac:chgData name="Zhu Emma" userId="87df5055d8bb4b7e" providerId="LiveId" clId="{825B57B0-7DCA-404E-AE63-9BBBE13AED0F}" dt="2020-12-26T09:39:04.369" v="2839" actId="1076"/>
          <ac:grpSpMkLst>
            <pc:docMk/>
            <pc:sldMk cId="693200875" sldId="322"/>
            <ac:grpSpMk id="35" creationId="{5DC59A6D-0F8E-4BB6-8B35-5CAB81ED9216}"/>
          </ac:grpSpMkLst>
        </pc:grpChg>
        <pc:grpChg chg="add mod">
          <ac:chgData name="Zhu Emma" userId="87df5055d8bb4b7e" providerId="LiveId" clId="{825B57B0-7DCA-404E-AE63-9BBBE13AED0F}" dt="2020-12-26T14:00:06.356" v="4818" actId="1036"/>
          <ac:grpSpMkLst>
            <pc:docMk/>
            <pc:sldMk cId="693200875" sldId="322"/>
            <ac:grpSpMk id="58" creationId="{7F82BDC2-0D26-4867-AF4D-68117273C07F}"/>
          </ac:grpSpMkLst>
        </pc:grpChg>
        <pc:picChg chg="del">
          <ac:chgData name="Zhu Emma" userId="87df5055d8bb4b7e" providerId="LiveId" clId="{825B57B0-7DCA-404E-AE63-9BBBE13AED0F}" dt="2020-12-25T13:38:02.601" v="1289" actId="21"/>
          <ac:picMkLst>
            <pc:docMk/>
            <pc:sldMk cId="693200875" sldId="322"/>
            <ac:picMk id="4" creationId="{858125A0-317D-4F4B-B08D-E6A44D63ECFC}"/>
          </ac:picMkLst>
        </pc:picChg>
        <pc:picChg chg="add del mod">
          <ac:chgData name="Zhu Emma" userId="87df5055d8bb4b7e" providerId="LiveId" clId="{825B57B0-7DCA-404E-AE63-9BBBE13AED0F}" dt="2020-12-26T09:36:30.643" v="2809" actId="478"/>
          <ac:picMkLst>
            <pc:docMk/>
            <pc:sldMk cId="693200875" sldId="322"/>
            <ac:picMk id="31" creationId="{E72CA95E-0461-488B-811A-BB0ECF9EED3E}"/>
          </ac:picMkLst>
        </pc:picChg>
        <pc:picChg chg="add del mod">
          <ac:chgData name="Zhu Emma" userId="87df5055d8bb4b7e" providerId="LiveId" clId="{825B57B0-7DCA-404E-AE63-9BBBE13AED0F}" dt="2020-12-25T13:52:09.767" v="1594" actId="21"/>
          <ac:picMkLst>
            <pc:docMk/>
            <pc:sldMk cId="693200875" sldId="322"/>
            <ac:picMk id="33" creationId="{BBEA6616-EBD4-4A2F-B377-A2A351EA3E12}"/>
          </ac:picMkLst>
        </pc:picChg>
        <pc:picChg chg="add del mod">
          <ac:chgData name="Zhu Emma" userId="87df5055d8bb4b7e" providerId="LiveId" clId="{825B57B0-7DCA-404E-AE63-9BBBE13AED0F}" dt="2020-12-26T09:36:28.719" v="2808" actId="478"/>
          <ac:picMkLst>
            <pc:docMk/>
            <pc:sldMk cId="693200875" sldId="322"/>
            <ac:picMk id="37" creationId="{3AAB1977-0DE1-4937-857B-1E8D70DA7CB5}"/>
          </ac:picMkLst>
        </pc:picChg>
        <pc:picChg chg="add mod">
          <ac:chgData name="Zhu Emma" userId="87df5055d8bb4b7e" providerId="LiveId" clId="{825B57B0-7DCA-404E-AE63-9BBBE13AED0F}" dt="2020-12-26T09:39:04.369" v="2839" actId="1076"/>
          <ac:picMkLst>
            <pc:docMk/>
            <pc:sldMk cId="693200875" sldId="322"/>
            <ac:picMk id="42" creationId="{A3331573-4F9B-43D2-B661-2CB7BF6E3396}"/>
          </ac:picMkLst>
        </pc:picChg>
        <pc:picChg chg="add del mod">
          <ac:chgData name="Zhu Emma" userId="87df5055d8bb4b7e" providerId="LiveId" clId="{825B57B0-7DCA-404E-AE63-9BBBE13AED0F}" dt="2020-12-26T09:18:29.754" v="2800" actId="21"/>
          <ac:picMkLst>
            <pc:docMk/>
            <pc:sldMk cId="693200875" sldId="322"/>
            <ac:picMk id="44" creationId="{71CE2DB3-38C3-4056-9FCC-8EBE0E84698D}"/>
          </ac:picMkLst>
        </pc:picChg>
        <pc:picChg chg="add mod">
          <ac:chgData name="Zhu Emma" userId="87df5055d8bb4b7e" providerId="LiveId" clId="{825B57B0-7DCA-404E-AE63-9BBBE13AED0F}" dt="2020-12-26T09:39:04.369" v="2839" actId="1076"/>
          <ac:picMkLst>
            <pc:docMk/>
            <pc:sldMk cId="693200875" sldId="322"/>
            <ac:picMk id="46" creationId="{D727E4DD-99C5-4103-99E7-D6F4106DA15F}"/>
          </ac:picMkLst>
        </pc:picChg>
        <pc:picChg chg="add mod">
          <ac:chgData name="Zhu Emma" userId="87df5055d8bb4b7e" providerId="LiveId" clId="{825B57B0-7DCA-404E-AE63-9BBBE13AED0F}" dt="2020-12-26T12:05:30.074" v="2981" actId="1076"/>
          <ac:picMkLst>
            <pc:docMk/>
            <pc:sldMk cId="693200875" sldId="322"/>
            <ac:picMk id="48" creationId="{770F4918-FED2-4CCF-82BA-8E73DC1B8F2F}"/>
          </ac:picMkLst>
        </pc:picChg>
        <pc:picChg chg="add mod">
          <ac:chgData name="Zhu Emma" userId="87df5055d8bb4b7e" providerId="LiveId" clId="{825B57B0-7DCA-404E-AE63-9BBBE13AED0F}" dt="2020-12-26T12:05:30.074" v="2981" actId="1076"/>
          <ac:picMkLst>
            <pc:docMk/>
            <pc:sldMk cId="693200875" sldId="322"/>
            <ac:picMk id="50" creationId="{BA38AAEF-97B7-4BCC-9EE2-02C8A4343841}"/>
          </ac:picMkLst>
        </pc:picChg>
        <pc:picChg chg="add del">
          <ac:chgData name="Zhu Emma" userId="87df5055d8bb4b7e" providerId="LiveId" clId="{825B57B0-7DCA-404E-AE63-9BBBE13AED0F}" dt="2020-12-26T09:45:32.693" v="2862" actId="21"/>
          <ac:picMkLst>
            <pc:docMk/>
            <pc:sldMk cId="693200875" sldId="322"/>
            <ac:picMk id="55" creationId="{CCA1FE7F-BD45-48C2-9295-0DD40CBB00DD}"/>
          </ac:picMkLst>
        </pc:picChg>
        <pc:picChg chg="add mod">
          <ac:chgData name="Zhu Emma" userId="87df5055d8bb4b7e" providerId="LiveId" clId="{825B57B0-7DCA-404E-AE63-9BBBE13AED0F}" dt="2020-12-26T09:50:28.970" v="2899" actId="1076"/>
          <ac:picMkLst>
            <pc:docMk/>
            <pc:sldMk cId="693200875" sldId="322"/>
            <ac:picMk id="56" creationId="{E1839D56-0C27-4D1D-B262-702B270F4492}"/>
          </ac:picMkLst>
        </pc:picChg>
        <pc:cxnChg chg="add mod">
          <ac:chgData name="Zhu Emma" userId="87df5055d8bb4b7e" providerId="LiveId" clId="{825B57B0-7DCA-404E-AE63-9BBBE13AED0F}" dt="2020-12-25T13:38:59.568" v="1303" actId="164"/>
          <ac:cxnSpMkLst>
            <pc:docMk/>
            <pc:sldMk cId="693200875" sldId="322"/>
            <ac:cxnSpMk id="7" creationId="{1FBFC4AD-199A-4B9A-ACF3-F30319E0E379}"/>
          </ac:cxnSpMkLst>
        </pc:cxnChg>
        <pc:cxnChg chg="add mod">
          <ac:chgData name="Zhu Emma" userId="87df5055d8bb4b7e" providerId="LiveId" clId="{825B57B0-7DCA-404E-AE63-9BBBE13AED0F}" dt="2020-12-25T13:38:59.568" v="1303" actId="164"/>
          <ac:cxnSpMkLst>
            <pc:docMk/>
            <pc:sldMk cId="693200875" sldId="322"/>
            <ac:cxnSpMk id="9" creationId="{F208005F-6BF6-480E-8027-F24115C431A5}"/>
          </ac:cxnSpMkLst>
        </pc:cxnChg>
        <pc:cxnChg chg="add mod">
          <ac:chgData name="Zhu Emma" userId="87df5055d8bb4b7e" providerId="LiveId" clId="{825B57B0-7DCA-404E-AE63-9BBBE13AED0F}" dt="2020-12-26T09:07:16.751" v="2655" actId="164"/>
          <ac:cxnSpMkLst>
            <pc:docMk/>
            <pc:sldMk cId="693200875" sldId="322"/>
            <ac:cxnSpMk id="21" creationId="{1A91E01C-069B-49BC-A916-27AF09972B84}"/>
          </ac:cxnSpMkLst>
        </pc:cxnChg>
        <pc:cxnChg chg="add del mod">
          <ac:chgData name="Zhu Emma" userId="87df5055d8bb4b7e" providerId="LiveId" clId="{825B57B0-7DCA-404E-AE63-9BBBE13AED0F}" dt="2020-12-26T09:06:08.668" v="2652" actId="21"/>
          <ac:cxnSpMkLst>
            <pc:docMk/>
            <pc:sldMk cId="693200875" sldId="322"/>
            <ac:cxnSpMk id="25" creationId="{23F7AF81-D1AF-4874-B499-FDB10DDC575F}"/>
          </ac:cxnSpMkLst>
        </pc:cxnChg>
        <pc:cxnChg chg="add mod">
          <ac:chgData name="Zhu Emma" userId="87df5055d8bb4b7e" providerId="LiveId" clId="{825B57B0-7DCA-404E-AE63-9BBBE13AED0F}" dt="2020-12-26T09:07:16.751" v="2655" actId="164"/>
          <ac:cxnSpMkLst>
            <pc:docMk/>
            <pc:sldMk cId="693200875" sldId="322"/>
            <ac:cxnSpMk id="28" creationId="{0E5A3C43-F169-4D74-B6DE-D64116A7517B}"/>
          </ac:cxnSpMkLst>
        </pc:cxnChg>
      </pc:sldChg>
      <pc:sldChg chg="addSp delSp modSp add mod">
        <pc:chgData name="Zhu Emma" userId="87df5055d8bb4b7e" providerId="LiveId" clId="{825B57B0-7DCA-404E-AE63-9BBBE13AED0F}" dt="2020-12-26T14:02:45.080" v="4849"/>
        <pc:sldMkLst>
          <pc:docMk/>
          <pc:sldMk cId="4196049442" sldId="323"/>
        </pc:sldMkLst>
        <pc:spChg chg="del">
          <ac:chgData name="Zhu Emma" userId="87df5055d8bb4b7e" providerId="LiveId" clId="{825B57B0-7DCA-404E-AE63-9BBBE13AED0F}" dt="2020-12-25T15:29:00.181" v="1972" actId="478"/>
          <ac:spMkLst>
            <pc:docMk/>
            <pc:sldMk cId="4196049442" sldId="323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5T15:29:00.181" v="1972" actId="478"/>
          <ac:spMkLst>
            <pc:docMk/>
            <pc:sldMk cId="4196049442" sldId="323"/>
            <ac:spMk id="5" creationId="{018D7B99-599C-4249-A278-F4A8268C51C7}"/>
          </ac:spMkLst>
        </pc:spChg>
        <pc:spChg chg="add mod">
          <ac:chgData name="Zhu Emma" userId="87df5055d8bb4b7e" providerId="LiveId" clId="{825B57B0-7DCA-404E-AE63-9BBBE13AED0F}" dt="2020-12-26T12:17:18.851" v="3057" actId="1076"/>
          <ac:spMkLst>
            <pc:docMk/>
            <pc:sldMk cId="4196049442" sldId="323"/>
            <ac:spMk id="10" creationId="{197C0282-CAC1-4F77-8D9D-F4D53FCCC79F}"/>
          </ac:spMkLst>
        </pc:spChg>
        <pc:spChg chg="mod">
          <ac:chgData name="Zhu Emma" userId="87df5055d8bb4b7e" providerId="LiveId" clId="{825B57B0-7DCA-404E-AE63-9BBBE13AED0F}" dt="2020-12-25T13:56:32.781" v="1852" actId="6549"/>
          <ac:spMkLst>
            <pc:docMk/>
            <pc:sldMk cId="4196049442" sldId="323"/>
            <ac:spMk id="11" creationId="{00000000-0000-0000-0000-000000000000}"/>
          </ac:spMkLst>
        </pc:spChg>
        <pc:spChg chg="del">
          <ac:chgData name="Zhu Emma" userId="87df5055d8bb4b7e" providerId="LiveId" clId="{825B57B0-7DCA-404E-AE63-9BBBE13AED0F}" dt="2020-12-25T15:29:00.181" v="1972" actId="478"/>
          <ac:spMkLst>
            <pc:docMk/>
            <pc:sldMk cId="4196049442" sldId="323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5T15:29:00.181" v="1972" actId="478"/>
          <ac:spMkLst>
            <pc:docMk/>
            <pc:sldMk cId="4196049442" sldId="323"/>
            <ac:spMk id="13" creationId="{00000000-0000-0000-0000-000000000000}"/>
          </ac:spMkLst>
        </pc:spChg>
        <pc:spChg chg="add mod">
          <ac:chgData name="Zhu Emma" userId="87df5055d8bb4b7e" providerId="LiveId" clId="{825B57B0-7DCA-404E-AE63-9BBBE13AED0F}" dt="2020-12-26T12:23:26.200" v="3078" actId="1076"/>
          <ac:spMkLst>
            <pc:docMk/>
            <pc:sldMk cId="4196049442" sldId="323"/>
            <ac:spMk id="14" creationId="{0DC7698C-1F90-48FA-896E-85D451C9EB7B}"/>
          </ac:spMkLst>
        </pc:spChg>
        <pc:spChg chg="del">
          <ac:chgData name="Zhu Emma" userId="87df5055d8bb4b7e" providerId="LiveId" clId="{825B57B0-7DCA-404E-AE63-9BBBE13AED0F}" dt="2020-12-25T15:29:00.181" v="1972" actId="478"/>
          <ac:spMkLst>
            <pc:docMk/>
            <pc:sldMk cId="4196049442" sldId="323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5T15:29:00.181" v="1972" actId="478"/>
          <ac:spMkLst>
            <pc:docMk/>
            <pc:sldMk cId="4196049442" sldId="323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5T15:29:03.091" v="1973" actId="478"/>
          <ac:spMkLst>
            <pc:docMk/>
            <pc:sldMk cId="4196049442" sldId="323"/>
            <ac:spMk id="17" creationId="{508FE53C-A7E9-4F02-926A-5E463BAB6068}"/>
          </ac:spMkLst>
        </pc:spChg>
        <pc:spChg chg="del">
          <ac:chgData name="Zhu Emma" userId="87df5055d8bb4b7e" providerId="LiveId" clId="{825B57B0-7DCA-404E-AE63-9BBBE13AED0F}" dt="2020-12-25T13:54:35.411" v="1789" actId="21"/>
          <ac:spMkLst>
            <pc:docMk/>
            <pc:sldMk cId="4196049442" sldId="323"/>
            <ac:spMk id="18" creationId="{758A5C5B-569C-493A-8DE9-043275CB1CB5}"/>
          </ac:spMkLst>
        </pc:spChg>
        <pc:spChg chg="del">
          <ac:chgData name="Zhu Emma" userId="87df5055d8bb4b7e" providerId="LiveId" clId="{825B57B0-7DCA-404E-AE63-9BBBE13AED0F}" dt="2020-12-25T13:54:35.411" v="1789" actId="21"/>
          <ac:spMkLst>
            <pc:docMk/>
            <pc:sldMk cId="4196049442" sldId="323"/>
            <ac:spMk id="22" creationId="{9C01735D-3068-4B57-8D53-F9496D743153}"/>
          </ac:spMkLst>
        </pc:spChg>
        <pc:spChg chg="del">
          <ac:chgData name="Zhu Emma" userId="87df5055d8bb4b7e" providerId="LiveId" clId="{825B57B0-7DCA-404E-AE63-9BBBE13AED0F}" dt="2020-12-25T13:54:35.411" v="1789" actId="21"/>
          <ac:spMkLst>
            <pc:docMk/>
            <pc:sldMk cId="4196049442" sldId="323"/>
            <ac:spMk id="23" creationId="{C394EBDB-F2EF-41AF-A8CA-7DC44FD8D080}"/>
          </ac:spMkLst>
        </pc:spChg>
        <pc:spChg chg="add mod">
          <ac:chgData name="Zhu Emma" userId="87df5055d8bb4b7e" providerId="LiveId" clId="{825B57B0-7DCA-404E-AE63-9BBBE13AED0F}" dt="2020-12-26T08:34:32.326" v="2562" actId="164"/>
          <ac:spMkLst>
            <pc:docMk/>
            <pc:sldMk cId="4196049442" sldId="323"/>
            <ac:spMk id="24" creationId="{D3E9A6ED-A626-4566-B2C1-847114731347}"/>
          </ac:spMkLst>
        </pc:spChg>
        <pc:spChg chg="del">
          <ac:chgData name="Zhu Emma" userId="87df5055d8bb4b7e" providerId="LiveId" clId="{825B57B0-7DCA-404E-AE63-9BBBE13AED0F}" dt="2020-12-25T13:54:35.411" v="1789" actId="21"/>
          <ac:spMkLst>
            <pc:docMk/>
            <pc:sldMk cId="4196049442" sldId="323"/>
            <ac:spMk id="26" creationId="{30FF182E-80CE-43E2-83F0-0F42F6231AFB}"/>
          </ac:spMkLst>
        </pc:spChg>
        <pc:spChg chg="add mod">
          <ac:chgData name="Zhu Emma" userId="87df5055d8bb4b7e" providerId="LiveId" clId="{825B57B0-7DCA-404E-AE63-9BBBE13AED0F}" dt="2020-12-26T08:34:32.326" v="2562" actId="164"/>
          <ac:spMkLst>
            <pc:docMk/>
            <pc:sldMk cId="4196049442" sldId="323"/>
            <ac:spMk id="27" creationId="{1FDBFAE2-5E13-4631-AE1C-487AD464D0BD}"/>
          </ac:spMkLst>
        </pc:spChg>
        <pc:spChg chg="add mod">
          <ac:chgData name="Zhu Emma" userId="87df5055d8bb4b7e" providerId="LiveId" clId="{825B57B0-7DCA-404E-AE63-9BBBE13AED0F}" dt="2020-12-26T08:34:32.326" v="2562" actId="164"/>
          <ac:spMkLst>
            <pc:docMk/>
            <pc:sldMk cId="4196049442" sldId="323"/>
            <ac:spMk id="29" creationId="{FC72767A-15F3-45F1-9BF7-53A44AFEEB89}"/>
          </ac:spMkLst>
        </pc:spChg>
        <pc:spChg chg="add mod">
          <ac:chgData name="Zhu Emma" userId="87df5055d8bb4b7e" providerId="LiveId" clId="{825B57B0-7DCA-404E-AE63-9BBBE13AED0F}" dt="2020-12-26T08:34:32.326" v="2562" actId="164"/>
          <ac:spMkLst>
            <pc:docMk/>
            <pc:sldMk cId="4196049442" sldId="323"/>
            <ac:spMk id="30" creationId="{A992A2E0-73A6-4C84-BFCB-D95F7C41EB30}"/>
          </ac:spMkLst>
        </pc:spChg>
        <pc:spChg chg="add mod">
          <ac:chgData name="Zhu Emma" userId="87df5055d8bb4b7e" providerId="LiveId" clId="{825B57B0-7DCA-404E-AE63-9BBBE13AED0F}" dt="2020-12-26T12:16:08.984" v="3053" actId="20577"/>
          <ac:spMkLst>
            <pc:docMk/>
            <pc:sldMk cId="4196049442" sldId="323"/>
            <ac:spMk id="32" creationId="{B9B8E99A-78DE-4ACE-BD35-C83364F87BA1}"/>
          </ac:spMkLst>
        </pc:spChg>
        <pc:spChg chg="add mod">
          <ac:chgData name="Zhu Emma" userId="87df5055d8bb4b7e" providerId="LiveId" clId="{825B57B0-7DCA-404E-AE63-9BBBE13AED0F}" dt="2020-12-26T12:16:11.673" v="3055" actId="20577"/>
          <ac:spMkLst>
            <pc:docMk/>
            <pc:sldMk cId="4196049442" sldId="323"/>
            <ac:spMk id="33" creationId="{ECE09A0C-1D0C-4F3D-9C4C-37C758421067}"/>
          </ac:spMkLst>
        </pc:spChg>
        <pc:spChg chg="del">
          <ac:chgData name="Zhu Emma" userId="87df5055d8bb4b7e" providerId="LiveId" clId="{825B57B0-7DCA-404E-AE63-9BBBE13AED0F}" dt="2020-12-26T12:10:35.822" v="2990" actId="21"/>
          <ac:spMkLst>
            <pc:docMk/>
            <pc:sldMk cId="4196049442" sldId="323"/>
            <ac:spMk id="34" creationId="{6DD80A12-4C92-4DFA-A21C-6C65139C4886}"/>
          </ac:spMkLst>
        </pc:spChg>
        <pc:spChg chg="add del mod">
          <ac:chgData name="Zhu Emma" userId="87df5055d8bb4b7e" providerId="LiveId" clId="{825B57B0-7DCA-404E-AE63-9BBBE13AED0F}" dt="2020-12-26T12:25:34.422" v="3127" actId="21"/>
          <ac:spMkLst>
            <pc:docMk/>
            <pc:sldMk cId="4196049442" sldId="323"/>
            <ac:spMk id="37" creationId="{8AFE55EE-5ED6-488D-9CC7-E7688CAFB9AC}"/>
          </ac:spMkLst>
        </pc:spChg>
        <pc:spChg chg="add del mod">
          <ac:chgData name="Zhu Emma" userId="87df5055d8bb4b7e" providerId="LiveId" clId="{825B57B0-7DCA-404E-AE63-9BBBE13AED0F}" dt="2020-12-26T12:25:34.422" v="3127" actId="21"/>
          <ac:spMkLst>
            <pc:docMk/>
            <pc:sldMk cId="4196049442" sldId="323"/>
            <ac:spMk id="38" creationId="{A9F0622D-F2A1-45BF-B556-24FBA746E26E}"/>
          </ac:spMkLst>
        </pc:spChg>
        <pc:spChg chg="mod">
          <ac:chgData name="Zhu Emma" userId="87df5055d8bb4b7e" providerId="LiveId" clId="{825B57B0-7DCA-404E-AE63-9BBBE13AED0F}" dt="2020-12-26T14:00:17.279" v="4822"/>
          <ac:spMkLst>
            <pc:docMk/>
            <pc:sldMk cId="4196049442" sldId="323"/>
            <ac:spMk id="40" creationId="{CD3D47DE-EF15-42CB-B97B-95F21206204B}"/>
          </ac:spMkLst>
        </pc:spChg>
        <pc:spChg chg="mod">
          <ac:chgData name="Zhu Emma" userId="87df5055d8bb4b7e" providerId="LiveId" clId="{825B57B0-7DCA-404E-AE63-9BBBE13AED0F}" dt="2020-12-26T14:00:17.279" v="4822"/>
          <ac:spMkLst>
            <pc:docMk/>
            <pc:sldMk cId="4196049442" sldId="323"/>
            <ac:spMk id="41" creationId="{C7B45CC9-6644-4EA9-9BB5-7C9172A99C4C}"/>
          </ac:spMkLst>
        </pc:spChg>
        <pc:spChg chg="mod">
          <ac:chgData name="Zhu Emma" userId="87df5055d8bb4b7e" providerId="LiveId" clId="{825B57B0-7DCA-404E-AE63-9BBBE13AED0F}" dt="2020-12-26T14:00:17.279" v="4822"/>
          <ac:spMkLst>
            <pc:docMk/>
            <pc:sldMk cId="4196049442" sldId="323"/>
            <ac:spMk id="42" creationId="{001CCA28-C69F-40D0-9616-A46EF87B765B}"/>
          </ac:spMkLst>
        </pc:spChg>
        <pc:spChg chg="mod">
          <ac:chgData name="Zhu Emma" userId="87df5055d8bb4b7e" providerId="LiveId" clId="{825B57B0-7DCA-404E-AE63-9BBBE13AED0F}" dt="2020-12-26T14:00:17.279" v="4822"/>
          <ac:spMkLst>
            <pc:docMk/>
            <pc:sldMk cId="4196049442" sldId="323"/>
            <ac:spMk id="43" creationId="{11E9D126-26CC-4D71-B0EC-1B37D4132A9B}"/>
          </ac:spMkLst>
        </pc:spChg>
        <pc:spChg chg="mod">
          <ac:chgData name="Zhu Emma" userId="87df5055d8bb4b7e" providerId="LiveId" clId="{825B57B0-7DCA-404E-AE63-9BBBE13AED0F}" dt="2020-12-26T14:00:17.279" v="4822"/>
          <ac:spMkLst>
            <pc:docMk/>
            <pc:sldMk cId="4196049442" sldId="323"/>
            <ac:spMk id="44" creationId="{6EF3CA7E-9B05-40EA-932A-B3314D09D59E}"/>
          </ac:spMkLst>
        </pc:spChg>
        <pc:spChg chg="mod">
          <ac:chgData name="Zhu Emma" userId="87df5055d8bb4b7e" providerId="LiveId" clId="{825B57B0-7DCA-404E-AE63-9BBBE13AED0F}" dt="2020-12-26T14:00:17.279" v="4822"/>
          <ac:spMkLst>
            <pc:docMk/>
            <pc:sldMk cId="4196049442" sldId="323"/>
            <ac:spMk id="45" creationId="{13DEBA74-9929-4A70-838A-6EA1B924DB78}"/>
          </ac:spMkLst>
        </pc:spChg>
        <pc:spChg chg="mod">
          <ac:chgData name="Zhu Emma" userId="87df5055d8bb4b7e" providerId="LiveId" clId="{825B57B0-7DCA-404E-AE63-9BBBE13AED0F}" dt="2020-12-26T14:02:45.080" v="4849"/>
          <ac:spMkLst>
            <pc:docMk/>
            <pc:sldMk cId="4196049442" sldId="323"/>
            <ac:spMk id="47" creationId="{030248ED-4474-4EAA-852F-239A51A99C18}"/>
          </ac:spMkLst>
        </pc:spChg>
        <pc:spChg chg="mod">
          <ac:chgData name="Zhu Emma" userId="87df5055d8bb4b7e" providerId="LiveId" clId="{825B57B0-7DCA-404E-AE63-9BBBE13AED0F}" dt="2020-12-26T14:02:45.080" v="4849"/>
          <ac:spMkLst>
            <pc:docMk/>
            <pc:sldMk cId="4196049442" sldId="323"/>
            <ac:spMk id="48" creationId="{DA164AFA-1629-4F9C-AC7C-8CC2DD2E2982}"/>
          </ac:spMkLst>
        </pc:spChg>
        <pc:spChg chg="mod">
          <ac:chgData name="Zhu Emma" userId="87df5055d8bb4b7e" providerId="LiveId" clId="{825B57B0-7DCA-404E-AE63-9BBBE13AED0F}" dt="2020-12-26T14:02:45.080" v="4849"/>
          <ac:spMkLst>
            <pc:docMk/>
            <pc:sldMk cId="4196049442" sldId="323"/>
            <ac:spMk id="49" creationId="{B501F1F4-64A9-4C82-AD48-423C8E3601B8}"/>
          </ac:spMkLst>
        </pc:spChg>
        <pc:spChg chg="mod">
          <ac:chgData name="Zhu Emma" userId="87df5055d8bb4b7e" providerId="LiveId" clId="{825B57B0-7DCA-404E-AE63-9BBBE13AED0F}" dt="2020-12-26T14:02:45.080" v="4849"/>
          <ac:spMkLst>
            <pc:docMk/>
            <pc:sldMk cId="4196049442" sldId="323"/>
            <ac:spMk id="50" creationId="{4E1CFCE0-7118-44D6-BAF0-E342EA5DA9DD}"/>
          </ac:spMkLst>
        </pc:spChg>
        <pc:spChg chg="mod">
          <ac:chgData name="Zhu Emma" userId="87df5055d8bb4b7e" providerId="LiveId" clId="{825B57B0-7DCA-404E-AE63-9BBBE13AED0F}" dt="2020-12-26T14:02:45.080" v="4849"/>
          <ac:spMkLst>
            <pc:docMk/>
            <pc:sldMk cId="4196049442" sldId="323"/>
            <ac:spMk id="51" creationId="{66EEB572-314D-4129-BDFA-B74C34D8E152}"/>
          </ac:spMkLst>
        </pc:spChg>
        <pc:spChg chg="mod">
          <ac:chgData name="Zhu Emma" userId="87df5055d8bb4b7e" providerId="LiveId" clId="{825B57B0-7DCA-404E-AE63-9BBBE13AED0F}" dt="2020-12-26T14:02:45.080" v="4849"/>
          <ac:spMkLst>
            <pc:docMk/>
            <pc:sldMk cId="4196049442" sldId="323"/>
            <ac:spMk id="52" creationId="{CBBB0591-D7B6-4D1E-BD45-E3C2CC73C1FD}"/>
          </ac:spMkLst>
        </pc:spChg>
        <pc:grpChg chg="add del mod">
          <ac:chgData name="Zhu Emma" userId="87df5055d8bb4b7e" providerId="LiveId" clId="{825B57B0-7DCA-404E-AE63-9BBBE13AED0F}" dt="2020-12-26T14:00:16.689" v="4821" actId="478"/>
          <ac:grpSpMkLst>
            <pc:docMk/>
            <pc:sldMk cId="4196049442" sldId="323"/>
            <ac:grpSpMk id="4" creationId="{EBD48DDE-0020-44A7-8443-44A0FB8AB46A}"/>
          </ac:grpSpMkLst>
        </pc:grpChg>
        <pc:grpChg chg="del">
          <ac:chgData name="Zhu Emma" userId="87df5055d8bb4b7e" providerId="LiveId" clId="{825B57B0-7DCA-404E-AE63-9BBBE13AED0F}" dt="2020-12-25T13:54:35.411" v="1789" actId="21"/>
          <ac:grpSpMkLst>
            <pc:docMk/>
            <pc:sldMk cId="4196049442" sldId="323"/>
            <ac:grpSpMk id="19" creationId="{1D48C6E8-F0EE-4595-8990-9F65F89F115B}"/>
          </ac:grpSpMkLst>
        </pc:grpChg>
        <pc:grpChg chg="add del mod">
          <ac:chgData name="Zhu Emma" userId="87df5055d8bb4b7e" providerId="LiveId" clId="{825B57B0-7DCA-404E-AE63-9BBBE13AED0F}" dt="2020-12-26T14:02:44.648" v="4848" actId="478"/>
          <ac:grpSpMkLst>
            <pc:docMk/>
            <pc:sldMk cId="4196049442" sldId="323"/>
            <ac:grpSpMk id="39" creationId="{5F796FF2-34AF-48BE-934A-C6356912C910}"/>
          </ac:grpSpMkLst>
        </pc:grpChg>
        <pc:grpChg chg="add mod">
          <ac:chgData name="Zhu Emma" userId="87df5055d8bb4b7e" providerId="LiveId" clId="{825B57B0-7DCA-404E-AE63-9BBBE13AED0F}" dt="2020-12-26T14:02:45.080" v="4849"/>
          <ac:grpSpMkLst>
            <pc:docMk/>
            <pc:sldMk cId="4196049442" sldId="323"/>
            <ac:grpSpMk id="46" creationId="{8AF7620F-88EF-4A9C-8534-C0A155AAB991}"/>
          </ac:grpSpMkLst>
        </pc:grpChg>
        <pc:picChg chg="add mod">
          <ac:chgData name="Zhu Emma" userId="87df5055d8bb4b7e" providerId="LiveId" clId="{825B57B0-7DCA-404E-AE63-9BBBE13AED0F}" dt="2020-12-26T12:14:55.721" v="3018" actId="1076"/>
          <ac:picMkLst>
            <pc:docMk/>
            <pc:sldMk cId="4196049442" sldId="323"/>
            <ac:picMk id="8" creationId="{CBD94E01-489F-4370-8D4A-42A5D9FECDB1}"/>
          </ac:picMkLst>
        </pc:picChg>
        <pc:picChg chg="del">
          <ac:chgData name="Zhu Emma" userId="87df5055d8bb4b7e" providerId="LiveId" clId="{825B57B0-7DCA-404E-AE63-9BBBE13AED0F}" dt="2020-12-25T13:54:35.411" v="1789" actId="21"/>
          <ac:picMkLst>
            <pc:docMk/>
            <pc:sldMk cId="4196049442" sldId="323"/>
            <ac:picMk id="31" creationId="{E72CA95E-0461-488B-811A-BB0ECF9EED3E}"/>
          </ac:picMkLst>
        </pc:picChg>
        <pc:picChg chg="add del mod">
          <ac:chgData name="Zhu Emma" userId="87df5055d8bb4b7e" providerId="LiveId" clId="{825B57B0-7DCA-404E-AE63-9BBBE13AED0F}" dt="2020-12-26T12:23:27.754" v="3079" actId="21"/>
          <ac:picMkLst>
            <pc:docMk/>
            <pc:sldMk cId="4196049442" sldId="323"/>
            <ac:picMk id="35" creationId="{6226E665-7B30-4706-A9AA-9E15D546B49D}"/>
          </ac:picMkLst>
        </pc:picChg>
        <pc:picChg chg="add del mod">
          <ac:chgData name="Zhu Emma" userId="87df5055d8bb4b7e" providerId="LiveId" clId="{825B57B0-7DCA-404E-AE63-9BBBE13AED0F}" dt="2020-12-26T12:25:34.422" v="3127" actId="21"/>
          <ac:picMkLst>
            <pc:docMk/>
            <pc:sldMk cId="4196049442" sldId="323"/>
            <ac:picMk id="36" creationId="{2B781480-A48E-4DBE-B0B7-53DDB1418EAE}"/>
          </ac:picMkLst>
        </pc:picChg>
        <pc:cxnChg chg="mod">
          <ac:chgData name="Zhu Emma" userId="87df5055d8bb4b7e" providerId="LiveId" clId="{825B57B0-7DCA-404E-AE63-9BBBE13AED0F}" dt="2020-12-25T13:54:35.411" v="1789" actId="21"/>
          <ac:cxnSpMkLst>
            <pc:docMk/>
            <pc:sldMk cId="4196049442" sldId="323"/>
            <ac:cxnSpMk id="7" creationId="{1FBFC4AD-199A-4B9A-ACF3-F30319E0E379}"/>
          </ac:cxnSpMkLst>
        </pc:cxnChg>
        <pc:cxnChg chg="mod">
          <ac:chgData name="Zhu Emma" userId="87df5055d8bb4b7e" providerId="LiveId" clId="{825B57B0-7DCA-404E-AE63-9BBBE13AED0F}" dt="2020-12-25T13:54:35.411" v="1789" actId="21"/>
          <ac:cxnSpMkLst>
            <pc:docMk/>
            <pc:sldMk cId="4196049442" sldId="323"/>
            <ac:cxnSpMk id="9" creationId="{F208005F-6BF6-480E-8027-F24115C431A5}"/>
          </ac:cxnSpMkLst>
        </pc:cxnChg>
        <pc:cxnChg chg="del">
          <ac:chgData name="Zhu Emma" userId="87df5055d8bb4b7e" providerId="LiveId" clId="{825B57B0-7DCA-404E-AE63-9BBBE13AED0F}" dt="2020-12-25T13:54:35.411" v="1789" actId="21"/>
          <ac:cxnSpMkLst>
            <pc:docMk/>
            <pc:sldMk cId="4196049442" sldId="323"/>
            <ac:cxnSpMk id="21" creationId="{1A91E01C-069B-49BC-A916-27AF09972B84}"/>
          </ac:cxnSpMkLst>
        </pc:cxnChg>
        <pc:cxnChg chg="del">
          <ac:chgData name="Zhu Emma" userId="87df5055d8bb4b7e" providerId="LiveId" clId="{825B57B0-7DCA-404E-AE63-9BBBE13AED0F}" dt="2020-12-25T13:54:35.411" v="1789" actId="21"/>
          <ac:cxnSpMkLst>
            <pc:docMk/>
            <pc:sldMk cId="4196049442" sldId="323"/>
            <ac:cxnSpMk id="25" creationId="{23F7AF81-D1AF-4874-B499-FDB10DDC575F}"/>
          </ac:cxnSpMkLst>
        </pc:cxnChg>
        <pc:cxnChg chg="del">
          <ac:chgData name="Zhu Emma" userId="87df5055d8bb4b7e" providerId="LiveId" clId="{825B57B0-7DCA-404E-AE63-9BBBE13AED0F}" dt="2020-12-25T13:54:35.411" v="1789" actId="21"/>
          <ac:cxnSpMkLst>
            <pc:docMk/>
            <pc:sldMk cId="4196049442" sldId="323"/>
            <ac:cxnSpMk id="28" creationId="{0E5A3C43-F169-4D74-B6DE-D64116A7517B}"/>
          </ac:cxnSpMkLst>
        </pc:cxnChg>
      </pc:sldChg>
      <pc:sldChg chg="add del">
        <pc:chgData name="Zhu Emma" userId="87df5055d8bb4b7e" providerId="LiveId" clId="{825B57B0-7DCA-404E-AE63-9BBBE13AED0F}" dt="2020-12-25T13:54:56.673" v="1801" actId="2696"/>
        <pc:sldMkLst>
          <pc:docMk/>
          <pc:sldMk cId="123175925" sldId="324"/>
        </pc:sldMkLst>
      </pc:sldChg>
      <pc:sldChg chg="addSp delSp modSp add mod">
        <pc:chgData name="Zhu Emma" userId="87df5055d8bb4b7e" providerId="LiveId" clId="{825B57B0-7DCA-404E-AE63-9BBBE13AED0F}" dt="2020-12-26T14:02:35.458" v="4845"/>
        <pc:sldMkLst>
          <pc:docMk/>
          <pc:sldMk cId="1445296200" sldId="324"/>
        </pc:sldMkLst>
        <pc:spChg chg="del">
          <ac:chgData name="Zhu Emma" userId="87df5055d8bb4b7e" providerId="LiveId" clId="{825B57B0-7DCA-404E-AE63-9BBBE13AED0F}" dt="2020-12-25T15:29:12.281" v="1975" actId="478"/>
          <ac:spMkLst>
            <pc:docMk/>
            <pc:sldMk cId="1445296200" sldId="324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5T15:29:12.281" v="1975" actId="478"/>
          <ac:spMkLst>
            <pc:docMk/>
            <pc:sldMk cId="1445296200" sldId="324"/>
            <ac:spMk id="5" creationId="{018D7B99-599C-4249-A278-F4A8268C51C7}"/>
          </ac:spMkLst>
        </pc:spChg>
        <pc:spChg chg="mod">
          <ac:chgData name="Zhu Emma" userId="87df5055d8bb4b7e" providerId="LiveId" clId="{825B57B0-7DCA-404E-AE63-9BBBE13AED0F}" dt="2020-12-25T13:56:27.947" v="1851" actId="6549"/>
          <ac:spMkLst>
            <pc:docMk/>
            <pc:sldMk cId="1445296200" sldId="324"/>
            <ac:spMk id="11" creationId="{00000000-0000-0000-0000-000000000000}"/>
          </ac:spMkLst>
        </pc:spChg>
        <pc:spChg chg="del">
          <ac:chgData name="Zhu Emma" userId="87df5055d8bb4b7e" providerId="LiveId" clId="{825B57B0-7DCA-404E-AE63-9BBBE13AED0F}" dt="2020-12-25T15:29:12.281" v="1975" actId="478"/>
          <ac:spMkLst>
            <pc:docMk/>
            <pc:sldMk cId="1445296200" sldId="324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5T15:29:12.281" v="1975" actId="478"/>
          <ac:spMkLst>
            <pc:docMk/>
            <pc:sldMk cId="1445296200" sldId="324"/>
            <ac:spMk id="13" creationId="{00000000-0000-0000-0000-000000000000}"/>
          </ac:spMkLst>
        </pc:spChg>
        <pc:spChg chg="add del mod">
          <ac:chgData name="Zhu Emma" userId="87df5055d8bb4b7e" providerId="LiveId" clId="{825B57B0-7DCA-404E-AE63-9BBBE13AED0F}" dt="2020-12-26T14:00:29.155" v="4825" actId="478"/>
          <ac:spMkLst>
            <pc:docMk/>
            <pc:sldMk cId="1445296200" sldId="324"/>
            <ac:spMk id="14" creationId="{A3E0BDDC-DD35-417D-94CB-2813618EA080}"/>
          </ac:spMkLst>
        </pc:spChg>
        <pc:spChg chg="del">
          <ac:chgData name="Zhu Emma" userId="87df5055d8bb4b7e" providerId="LiveId" clId="{825B57B0-7DCA-404E-AE63-9BBBE13AED0F}" dt="2020-12-25T15:29:12.281" v="1975" actId="478"/>
          <ac:spMkLst>
            <pc:docMk/>
            <pc:sldMk cId="1445296200" sldId="324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5T15:29:12.281" v="1975" actId="478"/>
          <ac:spMkLst>
            <pc:docMk/>
            <pc:sldMk cId="1445296200" sldId="324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5T15:29:12.281" v="1975" actId="478"/>
          <ac:spMkLst>
            <pc:docMk/>
            <pc:sldMk cId="1445296200" sldId="324"/>
            <ac:spMk id="17" creationId="{508FE53C-A7E9-4F02-926A-5E463BAB6068}"/>
          </ac:spMkLst>
        </pc:spChg>
        <pc:spChg chg="add del mod">
          <ac:chgData name="Zhu Emma" userId="87df5055d8bb4b7e" providerId="LiveId" clId="{825B57B0-7DCA-404E-AE63-9BBBE13AED0F}" dt="2020-12-26T14:00:29.155" v="4825" actId="478"/>
          <ac:spMkLst>
            <pc:docMk/>
            <pc:sldMk cId="1445296200" sldId="324"/>
            <ac:spMk id="18" creationId="{FEA0B407-A7AF-4A9F-AAF6-05A8C8896D9B}"/>
          </ac:spMkLst>
        </pc:spChg>
        <pc:spChg chg="add del mod">
          <ac:chgData name="Zhu Emma" userId="87df5055d8bb4b7e" providerId="LiveId" clId="{825B57B0-7DCA-404E-AE63-9BBBE13AED0F}" dt="2020-12-26T14:00:29.155" v="4825" actId="478"/>
          <ac:spMkLst>
            <pc:docMk/>
            <pc:sldMk cId="1445296200" sldId="324"/>
            <ac:spMk id="19" creationId="{71CE3700-5E06-40D5-A6BB-54C7DC72E41F}"/>
          </ac:spMkLst>
        </pc:spChg>
        <pc:spChg chg="add del mod">
          <ac:chgData name="Zhu Emma" userId="87df5055d8bb4b7e" providerId="LiveId" clId="{825B57B0-7DCA-404E-AE63-9BBBE13AED0F}" dt="2020-12-26T14:00:29.155" v="4825" actId="478"/>
          <ac:spMkLst>
            <pc:docMk/>
            <pc:sldMk cId="1445296200" sldId="324"/>
            <ac:spMk id="20" creationId="{009A15DD-35E7-41D4-AA32-ED9A6FFE5F00}"/>
          </ac:spMkLst>
        </pc:spChg>
        <pc:spChg chg="add del mod">
          <ac:chgData name="Zhu Emma" userId="87df5055d8bb4b7e" providerId="LiveId" clId="{825B57B0-7DCA-404E-AE63-9BBBE13AED0F}" dt="2020-12-26T14:00:29.155" v="4825" actId="478"/>
          <ac:spMkLst>
            <pc:docMk/>
            <pc:sldMk cId="1445296200" sldId="324"/>
            <ac:spMk id="21" creationId="{19C3A4E6-A304-4919-8BF8-3BD6D34CFD7E}"/>
          </ac:spMkLst>
        </pc:spChg>
        <pc:spChg chg="add del mod">
          <ac:chgData name="Zhu Emma" userId="87df5055d8bb4b7e" providerId="LiveId" clId="{825B57B0-7DCA-404E-AE63-9BBBE13AED0F}" dt="2020-12-26T14:00:29.155" v="4825" actId="478"/>
          <ac:spMkLst>
            <pc:docMk/>
            <pc:sldMk cId="1445296200" sldId="324"/>
            <ac:spMk id="22" creationId="{88247AD7-E44C-4CCC-9557-EB276FACE8DE}"/>
          </ac:spMkLst>
        </pc:spChg>
        <pc:spChg chg="add del mod">
          <ac:chgData name="Zhu Emma" userId="87df5055d8bb4b7e" providerId="LiveId" clId="{825B57B0-7DCA-404E-AE63-9BBBE13AED0F}" dt="2020-12-26T12:27:55.525" v="3223" actId="21"/>
          <ac:spMkLst>
            <pc:docMk/>
            <pc:sldMk cId="1445296200" sldId="324"/>
            <ac:spMk id="24" creationId="{DE6E3C57-8868-41D8-9734-669C480C0EFB}"/>
          </ac:spMkLst>
        </pc:spChg>
        <pc:spChg chg="add mod">
          <ac:chgData name="Zhu Emma" userId="87df5055d8bb4b7e" providerId="LiveId" clId="{825B57B0-7DCA-404E-AE63-9BBBE13AED0F}" dt="2020-12-26T12:26:28.643" v="3208" actId="20577"/>
          <ac:spMkLst>
            <pc:docMk/>
            <pc:sldMk cId="1445296200" sldId="324"/>
            <ac:spMk id="25" creationId="{1F6B6616-A05B-404A-BD66-CEF0EB7E25C7}"/>
          </ac:spMkLst>
        </pc:spChg>
        <pc:spChg chg="add mod">
          <ac:chgData name="Zhu Emma" userId="87df5055d8bb4b7e" providerId="LiveId" clId="{825B57B0-7DCA-404E-AE63-9BBBE13AED0F}" dt="2020-12-26T12:29:11.803" v="3298" actId="21"/>
          <ac:spMkLst>
            <pc:docMk/>
            <pc:sldMk cId="1445296200" sldId="324"/>
            <ac:spMk id="26" creationId="{6E8B0EC9-F929-4A8F-AD30-BA9FDBEA8175}"/>
          </ac:spMkLst>
        </pc:spChg>
        <pc:spChg chg="add mod">
          <ac:chgData name="Zhu Emma" userId="87df5055d8bb4b7e" providerId="LiveId" clId="{825B57B0-7DCA-404E-AE63-9BBBE13AED0F}" dt="2020-12-26T12:29:22.043" v="3305" actId="14100"/>
          <ac:spMkLst>
            <pc:docMk/>
            <pc:sldMk cId="1445296200" sldId="324"/>
            <ac:spMk id="27" creationId="{0E128BEC-9E94-4F40-B92E-79D05185C537}"/>
          </ac:spMkLst>
        </pc:spChg>
        <pc:spChg chg="mod">
          <ac:chgData name="Zhu Emma" userId="87df5055d8bb4b7e" providerId="LiveId" clId="{825B57B0-7DCA-404E-AE63-9BBBE13AED0F}" dt="2020-12-26T14:00:29.671" v="4826"/>
          <ac:spMkLst>
            <pc:docMk/>
            <pc:sldMk cId="1445296200" sldId="324"/>
            <ac:spMk id="29" creationId="{BCD6D233-A590-4DB9-B8CD-9B90F884296A}"/>
          </ac:spMkLst>
        </pc:spChg>
        <pc:spChg chg="mod">
          <ac:chgData name="Zhu Emma" userId="87df5055d8bb4b7e" providerId="LiveId" clId="{825B57B0-7DCA-404E-AE63-9BBBE13AED0F}" dt="2020-12-26T14:00:29.671" v="4826"/>
          <ac:spMkLst>
            <pc:docMk/>
            <pc:sldMk cId="1445296200" sldId="324"/>
            <ac:spMk id="30" creationId="{89A8D91B-558F-477B-AF8B-2132EFF876D3}"/>
          </ac:spMkLst>
        </pc:spChg>
        <pc:spChg chg="mod">
          <ac:chgData name="Zhu Emma" userId="87df5055d8bb4b7e" providerId="LiveId" clId="{825B57B0-7DCA-404E-AE63-9BBBE13AED0F}" dt="2020-12-26T14:00:29.671" v="4826"/>
          <ac:spMkLst>
            <pc:docMk/>
            <pc:sldMk cId="1445296200" sldId="324"/>
            <ac:spMk id="31" creationId="{0F7043D6-AB7C-443A-B393-637794ECF2CC}"/>
          </ac:spMkLst>
        </pc:spChg>
        <pc:spChg chg="mod">
          <ac:chgData name="Zhu Emma" userId="87df5055d8bb4b7e" providerId="LiveId" clId="{825B57B0-7DCA-404E-AE63-9BBBE13AED0F}" dt="2020-12-26T14:00:29.671" v="4826"/>
          <ac:spMkLst>
            <pc:docMk/>
            <pc:sldMk cId="1445296200" sldId="324"/>
            <ac:spMk id="32" creationId="{208DB995-8503-4221-9909-C562FB3661E7}"/>
          </ac:spMkLst>
        </pc:spChg>
        <pc:spChg chg="mod">
          <ac:chgData name="Zhu Emma" userId="87df5055d8bb4b7e" providerId="LiveId" clId="{825B57B0-7DCA-404E-AE63-9BBBE13AED0F}" dt="2020-12-26T14:00:29.671" v="4826"/>
          <ac:spMkLst>
            <pc:docMk/>
            <pc:sldMk cId="1445296200" sldId="324"/>
            <ac:spMk id="33" creationId="{C9C5469A-E1FF-45F2-815A-D3868BD2101C}"/>
          </ac:spMkLst>
        </pc:spChg>
        <pc:spChg chg="del">
          <ac:chgData name="Zhu Emma" userId="87df5055d8bb4b7e" providerId="LiveId" clId="{825B57B0-7DCA-404E-AE63-9BBBE13AED0F}" dt="2020-12-26T12:25:44.025" v="3129" actId="21"/>
          <ac:spMkLst>
            <pc:docMk/>
            <pc:sldMk cId="1445296200" sldId="324"/>
            <ac:spMk id="34" creationId="{6DD80A12-4C92-4DFA-A21C-6C65139C4886}"/>
          </ac:spMkLst>
        </pc:spChg>
        <pc:spChg chg="mod">
          <ac:chgData name="Zhu Emma" userId="87df5055d8bb4b7e" providerId="LiveId" clId="{825B57B0-7DCA-404E-AE63-9BBBE13AED0F}" dt="2020-12-26T14:00:29.671" v="4826"/>
          <ac:spMkLst>
            <pc:docMk/>
            <pc:sldMk cId="1445296200" sldId="324"/>
            <ac:spMk id="35" creationId="{92ED99FE-59AD-4CA9-A93D-2FD964650533}"/>
          </ac:spMkLst>
        </pc:spChg>
        <pc:spChg chg="mod">
          <ac:chgData name="Zhu Emma" userId="87df5055d8bb4b7e" providerId="LiveId" clId="{825B57B0-7DCA-404E-AE63-9BBBE13AED0F}" dt="2020-12-26T14:02:35.458" v="4845"/>
          <ac:spMkLst>
            <pc:docMk/>
            <pc:sldMk cId="1445296200" sldId="324"/>
            <ac:spMk id="37" creationId="{D41D7859-7BE1-4BA3-B865-760E3C4FBAA5}"/>
          </ac:spMkLst>
        </pc:spChg>
        <pc:spChg chg="mod">
          <ac:chgData name="Zhu Emma" userId="87df5055d8bb4b7e" providerId="LiveId" clId="{825B57B0-7DCA-404E-AE63-9BBBE13AED0F}" dt="2020-12-26T14:02:35.458" v="4845"/>
          <ac:spMkLst>
            <pc:docMk/>
            <pc:sldMk cId="1445296200" sldId="324"/>
            <ac:spMk id="38" creationId="{11141554-F091-4C81-8B31-A233B3DFEACA}"/>
          </ac:spMkLst>
        </pc:spChg>
        <pc:spChg chg="mod">
          <ac:chgData name="Zhu Emma" userId="87df5055d8bb4b7e" providerId="LiveId" clId="{825B57B0-7DCA-404E-AE63-9BBBE13AED0F}" dt="2020-12-26T14:02:35.458" v="4845"/>
          <ac:spMkLst>
            <pc:docMk/>
            <pc:sldMk cId="1445296200" sldId="324"/>
            <ac:spMk id="39" creationId="{CD72357C-6CF7-436C-B61A-A9831F63D6CC}"/>
          </ac:spMkLst>
        </pc:spChg>
        <pc:spChg chg="mod">
          <ac:chgData name="Zhu Emma" userId="87df5055d8bb4b7e" providerId="LiveId" clId="{825B57B0-7DCA-404E-AE63-9BBBE13AED0F}" dt="2020-12-26T14:02:35.458" v="4845"/>
          <ac:spMkLst>
            <pc:docMk/>
            <pc:sldMk cId="1445296200" sldId="324"/>
            <ac:spMk id="40" creationId="{8757636E-A425-4EC5-8541-BC054939593F}"/>
          </ac:spMkLst>
        </pc:spChg>
        <pc:spChg chg="mod">
          <ac:chgData name="Zhu Emma" userId="87df5055d8bb4b7e" providerId="LiveId" clId="{825B57B0-7DCA-404E-AE63-9BBBE13AED0F}" dt="2020-12-26T14:02:35.458" v="4845"/>
          <ac:spMkLst>
            <pc:docMk/>
            <pc:sldMk cId="1445296200" sldId="324"/>
            <ac:spMk id="41" creationId="{666D1A1D-692D-4C41-8D2B-4CB4B217CAC0}"/>
          </ac:spMkLst>
        </pc:spChg>
        <pc:spChg chg="mod">
          <ac:chgData name="Zhu Emma" userId="87df5055d8bb4b7e" providerId="LiveId" clId="{825B57B0-7DCA-404E-AE63-9BBBE13AED0F}" dt="2020-12-26T14:02:35.458" v="4845"/>
          <ac:spMkLst>
            <pc:docMk/>
            <pc:sldMk cId="1445296200" sldId="324"/>
            <ac:spMk id="42" creationId="{996687C1-0727-457E-B59A-C4206FE6240F}"/>
          </ac:spMkLst>
        </pc:spChg>
        <pc:grpChg chg="add del mod">
          <ac:chgData name="Zhu Emma" userId="87df5055d8bb4b7e" providerId="LiveId" clId="{825B57B0-7DCA-404E-AE63-9BBBE13AED0F}" dt="2020-12-26T14:02:34.903" v="4844" actId="478"/>
          <ac:grpSpMkLst>
            <pc:docMk/>
            <pc:sldMk cId="1445296200" sldId="324"/>
            <ac:grpSpMk id="28" creationId="{43689A26-C5E7-4E27-A27C-163263CFFF90}"/>
          </ac:grpSpMkLst>
        </pc:grpChg>
        <pc:grpChg chg="add mod">
          <ac:chgData name="Zhu Emma" userId="87df5055d8bb4b7e" providerId="LiveId" clId="{825B57B0-7DCA-404E-AE63-9BBBE13AED0F}" dt="2020-12-26T14:02:35.458" v="4845"/>
          <ac:grpSpMkLst>
            <pc:docMk/>
            <pc:sldMk cId="1445296200" sldId="324"/>
            <ac:grpSpMk id="36" creationId="{A13E5021-A648-4F39-A34D-CAF96E721054}"/>
          </ac:grpSpMkLst>
        </pc:grpChg>
        <pc:picChg chg="add mod">
          <ac:chgData name="Zhu Emma" userId="87df5055d8bb4b7e" providerId="LiveId" clId="{825B57B0-7DCA-404E-AE63-9BBBE13AED0F}" dt="2020-12-26T12:29:27.354" v="3306" actId="1076"/>
          <ac:picMkLst>
            <pc:docMk/>
            <pc:sldMk cId="1445296200" sldId="324"/>
            <ac:picMk id="4" creationId="{58223186-A723-4137-8BD2-CF552EAF5275}"/>
          </ac:picMkLst>
        </pc:picChg>
        <pc:picChg chg="add del mod">
          <ac:chgData name="Zhu Emma" userId="87df5055d8bb4b7e" providerId="LiveId" clId="{825B57B0-7DCA-404E-AE63-9BBBE13AED0F}" dt="2020-12-26T12:26:43.593" v="3209" actId="478"/>
          <ac:picMkLst>
            <pc:docMk/>
            <pc:sldMk cId="1445296200" sldId="324"/>
            <ac:picMk id="23" creationId="{2B84F78C-45AA-4A8D-B08C-FEE08A1CB2D6}"/>
          </ac:picMkLst>
        </pc:picChg>
      </pc:sldChg>
      <pc:sldChg chg="new del">
        <pc:chgData name="Zhu Emma" userId="87df5055d8bb4b7e" providerId="LiveId" clId="{825B57B0-7DCA-404E-AE63-9BBBE13AED0F}" dt="2020-12-25T13:54:56.673" v="1801" actId="2696"/>
        <pc:sldMkLst>
          <pc:docMk/>
          <pc:sldMk cId="1995239765" sldId="325"/>
        </pc:sldMkLst>
      </pc:sldChg>
      <pc:sldChg chg="addSp delSp modSp add mod">
        <pc:chgData name="Zhu Emma" userId="87df5055d8bb4b7e" providerId="LiveId" clId="{825B57B0-7DCA-404E-AE63-9BBBE13AED0F}" dt="2020-12-26T14:02:25.980" v="4841"/>
        <pc:sldMkLst>
          <pc:docMk/>
          <pc:sldMk cId="2396377351" sldId="325"/>
        </pc:sldMkLst>
        <pc:spChg chg="add del mod">
          <ac:chgData name="Zhu Emma" userId="87df5055d8bb4b7e" providerId="LiveId" clId="{825B57B0-7DCA-404E-AE63-9BBBE13AED0F}" dt="2020-12-26T12:43:30.853" v="3339"/>
          <ac:spMkLst>
            <pc:docMk/>
            <pc:sldMk cId="2396377351" sldId="325"/>
            <ac:spMk id="2" creationId="{7BB6875B-C900-4F29-8D97-753566FC3924}"/>
          </ac:spMkLst>
        </pc:spChg>
        <pc:spChg chg="del">
          <ac:chgData name="Zhu Emma" userId="87df5055d8bb4b7e" providerId="LiveId" clId="{825B57B0-7DCA-404E-AE63-9BBBE13AED0F}" dt="2020-12-25T15:29:19.161" v="1977" actId="478"/>
          <ac:spMkLst>
            <pc:docMk/>
            <pc:sldMk cId="2396377351" sldId="325"/>
            <ac:spMk id="3" creationId="{5526F999-8C90-4BB0-944D-B8AACBA340E7}"/>
          </ac:spMkLst>
        </pc:spChg>
        <pc:spChg chg="add del">
          <ac:chgData name="Zhu Emma" userId="87df5055d8bb4b7e" providerId="LiveId" clId="{825B57B0-7DCA-404E-AE63-9BBBE13AED0F}" dt="2020-12-26T12:43:30.848" v="3337" actId="21"/>
          <ac:spMkLst>
            <pc:docMk/>
            <pc:sldMk cId="2396377351" sldId="325"/>
            <ac:spMk id="4" creationId="{9DE88D09-EB59-4202-A87B-12AD252CA5FB}"/>
          </ac:spMkLst>
        </pc:spChg>
        <pc:spChg chg="del">
          <ac:chgData name="Zhu Emma" userId="87df5055d8bb4b7e" providerId="LiveId" clId="{825B57B0-7DCA-404E-AE63-9BBBE13AED0F}" dt="2020-12-25T15:29:19.161" v="1977" actId="478"/>
          <ac:spMkLst>
            <pc:docMk/>
            <pc:sldMk cId="2396377351" sldId="325"/>
            <ac:spMk id="5" creationId="{018D7B99-599C-4249-A278-F4A8268C51C7}"/>
          </ac:spMkLst>
        </pc:spChg>
        <pc:spChg chg="add mod">
          <ac:chgData name="Zhu Emma" userId="87df5055d8bb4b7e" providerId="LiveId" clId="{825B57B0-7DCA-404E-AE63-9BBBE13AED0F}" dt="2020-12-26T12:50:11.954" v="3563" actId="1076"/>
          <ac:spMkLst>
            <pc:docMk/>
            <pc:sldMk cId="2396377351" sldId="325"/>
            <ac:spMk id="6" creationId="{FBA49BF3-0B01-4B29-874D-B08C6B8057F5}"/>
          </ac:spMkLst>
        </pc:spChg>
        <pc:spChg chg="add mod">
          <ac:chgData name="Zhu Emma" userId="87df5055d8bb4b7e" providerId="LiveId" clId="{825B57B0-7DCA-404E-AE63-9BBBE13AED0F}" dt="2020-12-26T12:56:52.564" v="3651" actId="14100"/>
          <ac:spMkLst>
            <pc:docMk/>
            <pc:sldMk cId="2396377351" sldId="325"/>
            <ac:spMk id="7" creationId="{6B9FDB3C-E727-4989-AC00-99783ADF6239}"/>
          </ac:spMkLst>
        </pc:spChg>
        <pc:spChg chg="mod">
          <ac:chgData name="Zhu Emma" userId="87df5055d8bb4b7e" providerId="LiveId" clId="{825B57B0-7DCA-404E-AE63-9BBBE13AED0F}" dt="2020-12-25T16:51:39.028" v="1995" actId="1076"/>
          <ac:spMkLst>
            <pc:docMk/>
            <pc:sldMk cId="2396377351" sldId="325"/>
            <ac:spMk id="11" creationId="{00000000-0000-0000-0000-000000000000}"/>
          </ac:spMkLst>
        </pc:spChg>
        <pc:spChg chg="del">
          <ac:chgData name="Zhu Emma" userId="87df5055d8bb4b7e" providerId="LiveId" clId="{825B57B0-7DCA-404E-AE63-9BBBE13AED0F}" dt="2020-12-25T15:29:19.161" v="1977" actId="478"/>
          <ac:spMkLst>
            <pc:docMk/>
            <pc:sldMk cId="2396377351" sldId="325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5T15:29:19.161" v="1977" actId="478"/>
          <ac:spMkLst>
            <pc:docMk/>
            <pc:sldMk cId="2396377351" sldId="325"/>
            <ac:spMk id="13" creationId="{00000000-0000-0000-0000-000000000000}"/>
          </ac:spMkLst>
        </pc:spChg>
        <pc:spChg chg="add del mod">
          <ac:chgData name="Zhu Emma" userId="87df5055d8bb4b7e" providerId="LiveId" clId="{825B57B0-7DCA-404E-AE63-9BBBE13AED0F}" dt="2020-12-26T14:02:25.517" v="4840" actId="478"/>
          <ac:spMkLst>
            <pc:docMk/>
            <pc:sldMk cId="2396377351" sldId="325"/>
            <ac:spMk id="14" creationId="{8E94B91C-4B10-4564-AB64-3E0E29164498}"/>
          </ac:spMkLst>
        </pc:spChg>
        <pc:spChg chg="del">
          <ac:chgData name="Zhu Emma" userId="87df5055d8bb4b7e" providerId="LiveId" clId="{825B57B0-7DCA-404E-AE63-9BBBE13AED0F}" dt="2020-12-25T15:29:19.161" v="1977" actId="478"/>
          <ac:spMkLst>
            <pc:docMk/>
            <pc:sldMk cId="2396377351" sldId="325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5T15:29:19.161" v="1977" actId="478"/>
          <ac:spMkLst>
            <pc:docMk/>
            <pc:sldMk cId="2396377351" sldId="325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5T15:29:19.161" v="1977" actId="478"/>
          <ac:spMkLst>
            <pc:docMk/>
            <pc:sldMk cId="2396377351" sldId="325"/>
            <ac:spMk id="17" creationId="{508FE53C-A7E9-4F02-926A-5E463BAB6068}"/>
          </ac:spMkLst>
        </pc:spChg>
        <pc:spChg chg="add del mod">
          <ac:chgData name="Zhu Emma" userId="87df5055d8bb4b7e" providerId="LiveId" clId="{825B57B0-7DCA-404E-AE63-9BBBE13AED0F}" dt="2020-12-26T14:02:25.517" v="4840" actId="478"/>
          <ac:spMkLst>
            <pc:docMk/>
            <pc:sldMk cId="2396377351" sldId="325"/>
            <ac:spMk id="18" creationId="{0526FF2B-AE6D-47DA-AA6B-3ED928CA20C6}"/>
          </ac:spMkLst>
        </pc:spChg>
        <pc:spChg chg="add del mod">
          <ac:chgData name="Zhu Emma" userId="87df5055d8bb4b7e" providerId="LiveId" clId="{825B57B0-7DCA-404E-AE63-9BBBE13AED0F}" dt="2020-12-26T14:02:25.517" v="4840" actId="478"/>
          <ac:spMkLst>
            <pc:docMk/>
            <pc:sldMk cId="2396377351" sldId="325"/>
            <ac:spMk id="19" creationId="{EC63ACA0-B181-43E7-B29E-03D074DF3452}"/>
          </ac:spMkLst>
        </pc:spChg>
        <pc:spChg chg="add del mod">
          <ac:chgData name="Zhu Emma" userId="87df5055d8bb4b7e" providerId="LiveId" clId="{825B57B0-7DCA-404E-AE63-9BBBE13AED0F}" dt="2020-12-26T14:02:25.517" v="4840" actId="478"/>
          <ac:spMkLst>
            <pc:docMk/>
            <pc:sldMk cId="2396377351" sldId="325"/>
            <ac:spMk id="20" creationId="{72235217-3C38-4863-97F2-AB9578C0B8AC}"/>
          </ac:spMkLst>
        </pc:spChg>
        <pc:spChg chg="add del mod">
          <ac:chgData name="Zhu Emma" userId="87df5055d8bb4b7e" providerId="LiveId" clId="{825B57B0-7DCA-404E-AE63-9BBBE13AED0F}" dt="2020-12-26T14:02:25.517" v="4840" actId="478"/>
          <ac:spMkLst>
            <pc:docMk/>
            <pc:sldMk cId="2396377351" sldId="325"/>
            <ac:spMk id="21" creationId="{567E9136-5B5F-4013-A242-F9418C2537FE}"/>
          </ac:spMkLst>
        </pc:spChg>
        <pc:spChg chg="add del mod">
          <ac:chgData name="Zhu Emma" userId="87df5055d8bb4b7e" providerId="LiveId" clId="{825B57B0-7DCA-404E-AE63-9BBBE13AED0F}" dt="2020-12-26T14:02:25.517" v="4840" actId="478"/>
          <ac:spMkLst>
            <pc:docMk/>
            <pc:sldMk cId="2396377351" sldId="325"/>
            <ac:spMk id="22" creationId="{62FE96AC-1567-4ED8-B85B-8D938B7DA945}"/>
          </ac:spMkLst>
        </pc:spChg>
        <pc:spChg chg="add mod">
          <ac:chgData name="Zhu Emma" userId="87df5055d8bb4b7e" providerId="LiveId" clId="{825B57B0-7DCA-404E-AE63-9BBBE13AED0F}" dt="2020-12-26T12:55:29.640" v="3597" actId="21"/>
          <ac:spMkLst>
            <pc:docMk/>
            <pc:sldMk cId="2396377351" sldId="325"/>
            <ac:spMk id="23" creationId="{00F7BF20-6D6C-43FE-8BDE-0A81C88694B3}"/>
          </ac:spMkLst>
        </pc:spChg>
        <pc:spChg chg="add mod">
          <ac:chgData name="Zhu Emma" userId="87df5055d8bb4b7e" providerId="LiveId" clId="{825B57B0-7DCA-404E-AE63-9BBBE13AED0F}" dt="2020-12-26T12:58:33.086" v="3656" actId="1076"/>
          <ac:spMkLst>
            <pc:docMk/>
            <pc:sldMk cId="2396377351" sldId="325"/>
            <ac:spMk id="24" creationId="{C8821209-B391-4CA0-972B-173FFAA5D286}"/>
          </ac:spMkLst>
        </pc:spChg>
        <pc:spChg chg="add del mod">
          <ac:chgData name="Zhu Emma" userId="87df5055d8bb4b7e" providerId="LiveId" clId="{825B57B0-7DCA-404E-AE63-9BBBE13AED0F}" dt="2020-12-26T12:46:35.972" v="3519" actId="21"/>
          <ac:spMkLst>
            <pc:docMk/>
            <pc:sldMk cId="2396377351" sldId="325"/>
            <ac:spMk id="25" creationId="{BA0D9F1B-877E-437D-AFEA-F39BF430E3A1}"/>
          </ac:spMkLst>
        </pc:spChg>
        <pc:spChg chg="add mod">
          <ac:chgData name="Zhu Emma" userId="87df5055d8bb4b7e" providerId="LiveId" clId="{825B57B0-7DCA-404E-AE63-9BBBE13AED0F}" dt="2020-12-26T12:56:57.305" v="3652" actId="14100"/>
          <ac:spMkLst>
            <pc:docMk/>
            <pc:sldMk cId="2396377351" sldId="325"/>
            <ac:spMk id="26" creationId="{17BB5ED9-39F1-4C17-9D97-569A51210B57}"/>
          </ac:spMkLst>
        </pc:spChg>
        <pc:spChg chg="add mod">
          <ac:chgData name="Zhu Emma" userId="87df5055d8bb4b7e" providerId="LiveId" clId="{825B57B0-7DCA-404E-AE63-9BBBE13AED0F}" dt="2020-12-26T12:56:50.359" v="3650" actId="1076"/>
          <ac:spMkLst>
            <pc:docMk/>
            <pc:sldMk cId="2396377351" sldId="325"/>
            <ac:spMk id="28" creationId="{584227DF-607A-4BD0-A4F2-345E1D14EA3C}"/>
          </ac:spMkLst>
        </pc:spChg>
        <pc:spChg chg="add mod">
          <ac:chgData name="Zhu Emma" userId="87df5055d8bb4b7e" providerId="LiveId" clId="{825B57B0-7DCA-404E-AE63-9BBBE13AED0F}" dt="2020-12-26T12:56:29.019" v="3643" actId="1076"/>
          <ac:spMkLst>
            <pc:docMk/>
            <pc:sldMk cId="2396377351" sldId="325"/>
            <ac:spMk id="29" creationId="{031E15C5-E1D3-443F-A1C4-AA37E972BE91}"/>
          </ac:spMkLst>
        </pc:spChg>
        <pc:spChg chg="del">
          <ac:chgData name="Zhu Emma" userId="87df5055d8bb4b7e" providerId="LiveId" clId="{825B57B0-7DCA-404E-AE63-9BBBE13AED0F}" dt="2020-12-25T15:53:33.235" v="1986" actId="478"/>
          <ac:spMkLst>
            <pc:docMk/>
            <pc:sldMk cId="2396377351" sldId="325"/>
            <ac:spMk id="34" creationId="{6DD80A12-4C92-4DFA-A21C-6C65139C4886}"/>
          </ac:spMkLst>
        </pc:spChg>
        <pc:spChg chg="mod">
          <ac:chgData name="Zhu Emma" userId="87df5055d8bb4b7e" providerId="LiveId" clId="{825B57B0-7DCA-404E-AE63-9BBBE13AED0F}" dt="2020-12-26T14:02:25.980" v="4841"/>
          <ac:spMkLst>
            <pc:docMk/>
            <pc:sldMk cId="2396377351" sldId="325"/>
            <ac:spMk id="40" creationId="{A46D9A95-CE3E-4C66-9EC5-D7C00329CCA7}"/>
          </ac:spMkLst>
        </pc:spChg>
        <pc:spChg chg="mod">
          <ac:chgData name="Zhu Emma" userId="87df5055d8bb4b7e" providerId="LiveId" clId="{825B57B0-7DCA-404E-AE63-9BBBE13AED0F}" dt="2020-12-26T14:02:25.980" v="4841"/>
          <ac:spMkLst>
            <pc:docMk/>
            <pc:sldMk cId="2396377351" sldId="325"/>
            <ac:spMk id="41" creationId="{24706B96-4111-4486-B5EA-41745419F2BE}"/>
          </ac:spMkLst>
        </pc:spChg>
        <pc:spChg chg="mod">
          <ac:chgData name="Zhu Emma" userId="87df5055d8bb4b7e" providerId="LiveId" clId="{825B57B0-7DCA-404E-AE63-9BBBE13AED0F}" dt="2020-12-26T14:02:25.980" v="4841"/>
          <ac:spMkLst>
            <pc:docMk/>
            <pc:sldMk cId="2396377351" sldId="325"/>
            <ac:spMk id="42" creationId="{A780CD5F-F1F7-4D0E-98CE-9F3CF573BC79}"/>
          </ac:spMkLst>
        </pc:spChg>
        <pc:spChg chg="mod">
          <ac:chgData name="Zhu Emma" userId="87df5055d8bb4b7e" providerId="LiveId" clId="{825B57B0-7DCA-404E-AE63-9BBBE13AED0F}" dt="2020-12-26T14:02:25.980" v="4841"/>
          <ac:spMkLst>
            <pc:docMk/>
            <pc:sldMk cId="2396377351" sldId="325"/>
            <ac:spMk id="43" creationId="{5B13C812-4B3C-4B3F-95C2-6A174217CDB3}"/>
          </ac:spMkLst>
        </pc:spChg>
        <pc:spChg chg="mod">
          <ac:chgData name="Zhu Emma" userId="87df5055d8bb4b7e" providerId="LiveId" clId="{825B57B0-7DCA-404E-AE63-9BBBE13AED0F}" dt="2020-12-26T14:02:25.980" v="4841"/>
          <ac:spMkLst>
            <pc:docMk/>
            <pc:sldMk cId="2396377351" sldId="325"/>
            <ac:spMk id="44" creationId="{41E5E867-17A9-48E9-8A94-D36237D34AF8}"/>
          </ac:spMkLst>
        </pc:spChg>
        <pc:spChg chg="mod">
          <ac:chgData name="Zhu Emma" userId="87df5055d8bb4b7e" providerId="LiveId" clId="{825B57B0-7DCA-404E-AE63-9BBBE13AED0F}" dt="2020-12-26T14:02:25.980" v="4841"/>
          <ac:spMkLst>
            <pc:docMk/>
            <pc:sldMk cId="2396377351" sldId="325"/>
            <ac:spMk id="45" creationId="{2250F610-6217-4753-B558-FEDD3F472EA2}"/>
          </ac:spMkLst>
        </pc:spChg>
        <pc:grpChg chg="add mod">
          <ac:chgData name="Zhu Emma" userId="87df5055d8bb4b7e" providerId="LiveId" clId="{825B57B0-7DCA-404E-AE63-9BBBE13AED0F}" dt="2020-12-26T14:02:25.980" v="4841"/>
          <ac:grpSpMkLst>
            <pc:docMk/>
            <pc:sldMk cId="2396377351" sldId="325"/>
            <ac:grpSpMk id="39" creationId="{2EC6BF1E-254F-440F-8B0B-CF73C9548151}"/>
          </ac:grpSpMkLst>
        </pc:grpChg>
        <pc:cxnChg chg="add mod">
          <ac:chgData name="Zhu Emma" userId="87df5055d8bb4b7e" providerId="LiveId" clId="{825B57B0-7DCA-404E-AE63-9BBBE13AED0F}" dt="2020-12-26T12:57:02.986" v="3654" actId="14100"/>
          <ac:cxnSpMkLst>
            <pc:docMk/>
            <pc:sldMk cId="2396377351" sldId="325"/>
            <ac:cxnSpMk id="9" creationId="{ECFA4B17-36F6-4710-8247-D67E09CF3A98}"/>
          </ac:cxnSpMkLst>
        </pc:cxnChg>
        <pc:cxnChg chg="add mod">
          <ac:chgData name="Zhu Emma" userId="87df5055d8bb4b7e" providerId="LiveId" clId="{825B57B0-7DCA-404E-AE63-9BBBE13AED0F}" dt="2020-12-26T12:56:59.864" v="3653" actId="14100"/>
          <ac:cxnSpMkLst>
            <pc:docMk/>
            <pc:sldMk cId="2396377351" sldId="325"/>
            <ac:cxnSpMk id="30" creationId="{65079D63-8D2F-4171-9CB3-0CADB9BE3AA1}"/>
          </ac:cxnSpMkLst>
        </pc:cxnChg>
      </pc:sldChg>
      <pc:sldChg chg="addSp delSp modSp add mod modNotesTx">
        <pc:chgData name="Zhu Emma" userId="87df5055d8bb4b7e" providerId="LiveId" clId="{825B57B0-7DCA-404E-AE63-9BBBE13AED0F}" dt="2020-12-26T14:02:14.242" v="4835"/>
        <pc:sldMkLst>
          <pc:docMk/>
          <pc:sldMk cId="2890022298" sldId="326"/>
        </pc:sldMkLst>
        <pc:spChg chg="del">
          <ac:chgData name="Zhu Emma" userId="87df5055d8bb4b7e" providerId="LiveId" clId="{825B57B0-7DCA-404E-AE63-9BBBE13AED0F}" dt="2020-12-25T15:29:33.751" v="1979" actId="478"/>
          <ac:spMkLst>
            <pc:docMk/>
            <pc:sldMk cId="2890022298" sldId="326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5T15:29:36.851" v="1980" actId="478"/>
          <ac:spMkLst>
            <pc:docMk/>
            <pc:sldMk cId="2890022298" sldId="326"/>
            <ac:spMk id="5" creationId="{018D7B99-599C-4249-A278-F4A8268C51C7}"/>
          </ac:spMkLst>
        </pc:spChg>
        <pc:spChg chg="add del mod">
          <ac:chgData name="Zhu Emma" userId="87df5055d8bb4b7e" providerId="LiveId" clId="{825B57B0-7DCA-404E-AE63-9BBBE13AED0F}" dt="2020-12-26T13:10:53.973" v="3820" actId="21"/>
          <ac:spMkLst>
            <pc:docMk/>
            <pc:sldMk cId="2890022298" sldId="326"/>
            <ac:spMk id="7" creationId="{EA7B356F-801B-4136-B834-1AC74E1BBBE0}"/>
          </ac:spMkLst>
        </pc:spChg>
        <pc:spChg chg="mod">
          <ac:chgData name="Zhu Emma" userId="87df5055d8bb4b7e" providerId="LiveId" clId="{825B57B0-7DCA-404E-AE63-9BBBE13AED0F}" dt="2020-12-25T13:57:07.575" v="1881" actId="20577"/>
          <ac:spMkLst>
            <pc:docMk/>
            <pc:sldMk cId="2890022298" sldId="326"/>
            <ac:spMk id="11" creationId="{00000000-0000-0000-0000-000000000000}"/>
          </ac:spMkLst>
        </pc:spChg>
        <pc:spChg chg="del">
          <ac:chgData name="Zhu Emma" userId="87df5055d8bb4b7e" providerId="LiveId" clId="{825B57B0-7DCA-404E-AE63-9BBBE13AED0F}" dt="2020-12-25T15:29:38.947" v="1981" actId="478"/>
          <ac:spMkLst>
            <pc:docMk/>
            <pc:sldMk cId="2890022298" sldId="326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5T15:29:33.751" v="1979" actId="478"/>
          <ac:spMkLst>
            <pc:docMk/>
            <pc:sldMk cId="2890022298" sldId="326"/>
            <ac:spMk id="13" creationId="{00000000-0000-0000-0000-000000000000}"/>
          </ac:spMkLst>
        </pc:spChg>
        <pc:spChg chg="add del mod">
          <ac:chgData name="Zhu Emma" userId="87df5055d8bb4b7e" providerId="LiveId" clId="{825B57B0-7DCA-404E-AE63-9BBBE13AED0F}" dt="2020-12-26T14:02:13.761" v="4834" actId="478"/>
          <ac:spMkLst>
            <pc:docMk/>
            <pc:sldMk cId="2890022298" sldId="326"/>
            <ac:spMk id="14" creationId="{3BFCCF05-59F6-48D1-93E7-9BE232319587}"/>
          </ac:spMkLst>
        </pc:spChg>
        <pc:spChg chg="del">
          <ac:chgData name="Zhu Emma" userId="87df5055d8bb4b7e" providerId="LiveId" clId="{825B57B0-7DCA-404E-AE63-9BBBE13AED0F}" dt="2020-12-25T15:29:33.751" v="1979" actId="478"/>
          <ac:spMkLst>
            <pc:docMk/>
            <pc:sldMk cId="2890022298" sldId="326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5T15:29:33.751" v="1979" actId="478"/>
          <ac:spMkLst>
            <pc:docMk/>
            <pc:sldMk cId="2890022298" sldId="326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5T15:29:33.751" v="1979" actId="478"/>
          <ac:spMkLst>
            <pc:docMk/>
            <pc:sldMk cId="2890022298" sldId="326"/>
            <ac:spMk id="17" creationId="{508FE53C-A7E9-4F02-926A-5E463BAB6068}"/>
          </ac:spMkLst>
        </pc:spChg>
        <pc:spChg chg="add del mod">
          <ac:chgData name="Zhu Emma" userId="87df5055d8bb4b7e" providerId="LiveId" clId="{825B57B0-7DCA-404E-AE63-9BBBE13AED0F}" dt="2020-12-26T14:02:13.761" v="4834" actId="478"/>
          <ac:spMkLst>
            <pc:docMk/>
            <pc:sldMk cId="2890022298" sldId="326"/>
            <ac:spMk id="18" creationId="{2E525B61-9DA6-45CB-93A1-A5FAEA48D4E2}"/>
          </ac:spMkLst>
        </pc:spChg>
        <pc:spChg chg="add del mod">
          <ac:chgData name="Zhu Emma" userId="87df5055d8bb4b7e" providerId="LiveId" clId="{825B57B0-7DCA-404E-AE63-9BBBE13AED0F}" dt="2020-12-26T14:02:13.761" v="4834" actId="478"/>
          <ac:spMkLst>
            <pc:docMk/>
            <pc:sldMk cId="2890022298" sldId="326"/>
            <ac:spMk id="19" creationId="{D9E98ED9-342A-4F4E-8EE0-9B0983CF63A9}"/>
          </ac:spMkLst>
        </pc:spChg>
        <pc:spChg chg="add del mod">
          <ac:chgData name="Zhu Emma" userId="87df5055d8bb4b7e" providerId="LiveId" clId="{825B57B0-7DCA-404E-AE63-9BBBE13AED0F}" dt="2020-12-26T14:02:13.761" v="4834" actId="478"/>
          <ac:spMkLst>
            <pc:docMk/>
            <pc:sldMk cId="2890022298" sldId="326"/>
            <ac:spMk id="20" creationId="{BC476B01-D862-434E-BB47-B08DE4226556}"/>
          </ac:spMkLst>
        </pc:spChg>
        <pc:spChg chg="add del mod">
          <ac:chgData name="Zhu Emma" userId="87df5055d8bb4b7e" providerId="LiveId" clId="{825B57B0-7DCA-404E-AE63-9BBBE13AED0F}" dt="2020-12-26T14:02:13.761" v="4834" actId="478"/>
          <ac:spMkLst>
            <pc:docMk/>
            <pc:sldMk cId="2890022298" sldId="326"/>
            <ac:spMk id="21" creationId="{B20A2F53-BEEE-40AB-876A-EECD8C1902C6}"/>
          </ac:spMkLst>
        </pc:spChg>
        <pc:spChg chg="add del mod">
          <ac:chgData name="Zhu Emma" userId="87df5055d8bb4b7e" providerId="LiveId" clId="{825B57B0-7DCA-404E-AE63-9BBBE13AED0F}" dt="2020-12-26T14:02:13.761" v="4834" actId="478"/>
          <ac:spMkLst>
            <pc:docMk/>
            <pc:sldMk cId="2890022298" sldId="326"/>
            <ac:spMk id="22" creationId="{773C1257-9086-45FD-AEEA-5D996948E91B}"/>
          </ac:spMkLst>
        </pc:spChg>
        <pc:spChg chg="add mod">
          <ac:chgData name="Zhu Emma" userId="87df5055d8bb4b7e" providerId="LiveId" clId="{825B57B0-7DCA-404E-AE63-9BBBE13AED0F}" dt="2020-12-26T13:15:01.981" v="4089" actId="1076"/>
          <ac:spMkLst>
            <pc:docMk/>
            <pc:sldMk cId="2890022298" sldId="326"/>
            <ac:spMk id="23" creationId="{D91F0CF3-FC64-425B-8072-E0B5D3996D9C}"/>
          </ac:spMkLst>
        </pc:spChg>
        <pc:spChg chg="mod topLvl">
          <ac:chgData name="Zhu Emma" userId="87df5055d8bb4b7e" providerId="LiveId" clId="{825B57B0-7DCA-404E-AE63-9BBBE13AED0F}" dt="2020-12-26T13:14:59.529" v="4088" actId="1076"/>
          <ac:spMkLst>
            <pc:docMk/>
            <pc:sldMk cId="2890022298" sldId="326"/>
            <ac:spMk id="26" creationId="{6E768EBF-4A09-44A5-9BCA-0F44F5C6E66B}"/>
          </ac:spMkLst>
        </pc:spChg>
        <pc:spChg chg="mod">
          <ac:chgData name="Zhu Emma" userId="87df5055d8bb4b7e" providerId="LiveId" clId="{825B57B0-7DCA-404E-AE63-9BBBE13AED0F}" dt="2020-12-26T13:05:23.647" v="3719" actId="165"/>
          <ac:spMkLst>
            <pc:docMk/>
            <pc:sldMk cId="2890022298" sldId="326"/>
            <ac:spMk id="29" creationId="{9B8C0E4B-E070-4DBD-B1DB-EE94915907EF}"/>
          </ac:spMkLst>
        </pc:spChg>
        <pc:spChg chg="del">
          <ac:chgData name="Zhu Emma" userId="87df5055d8bb4b7e" providerId="LiveId" clId="{825B57B0-7DCA-404E-AE63-9BBBE13AED0F}" dt="2020-12-26T13:08:25.913" v="3775" actId="21"/>
          <ac:spMkLst>
            <pc:docMk/>
            <pc:sldMk cId="2890022298" sldId="326"/>
            <ac:spMk id="34" creationId="{6DD80A12-4C92-4DFA-A21C-6C65139C4886}"/>
          </ac:spMkLst>
        </pc:spChg>
        <pc:spChg chg="add mod">
          <ac:chgData name="Zhu Emma" userId="87df5055d8bb4b7e" providerId="LiveId" clId="{825B57B0-7DCA-404E-AE63-9BBBE13AED0F}" dt="2020-12-26T13:17:08.413" v="4136" actId="1076"/>
          <ac:spMkLst>
            <pc:docMk/>
            <pc:sldMk cId="2890022298" sldId="326"/>
            <ac:spMk id="35" creationId="{8F542782-19F4-42D0-B451-44CA13EFBC07}"/>
          </ac:spMkLst>
        </pc:spChg>
        <pc:spChg chg="add mod">
          <ac:chgData name="Zhu Emma" userId="87df5055d8bb4b7e" providerId="LiveId" clId="{825B57B0-7DCA-404E-AE63-9BBBE13AED0F}" dt="2020-12-26T13:17:12.154" v="4137" actId="1076"/>
          <ac:spMkLst>
            <pc:docMk/>
            <pc:sldMk cId="2890022298" sldId="326"/>
            <ac:spMk id="36" creationId="{F1EE14B7-BEAA-4338-88E8-E67331ECC625}"/>
          </ac:spMkLst>
        </pc:spChg>
        <pc:spChg chg="add mod">
          <ac:chgData name="Zhu Emma" userId="87df5055d8bb4b7e" providerId="LiveId" clId="{825B57B0-7DCA-404E-AE63-9BBBE13AED0F}" dt="2020-12-26T13:16:55.210" v="4131" actId="1076"/>
          <ac:spMkLst>
            <pc:docMk/>
            <pc:sldMk cId="2890022298" sldId="326"/>
            <ac:spMk id="42" creationId="{ADE2AF1D-6B55-457A-BB1A-36907E5B0798}"/>
          </ac:spMkLst>
        </pc:spChg>
        <pc:spChg chg="mod">
          <ac:chgData name="Zhu Emma" userId="87df5055d8bb4b7e" providerId="LiveId" clId="{825B57B0-7DCA-404E-AE63-9BBBE13AED0F}" dt="2020-12-26T14:02:14.242" v="4835"/>
          <ac:spMkLst>
            <pc:docMk/>
            <pc:sldMk cId="2890022298" sldId="326"/>
            <ac:spMk id="44" creationId="{9492EC1A-1B7A-459E-939E-CC673CCFC553}"/>
          </ac:spMkLst>
        </pc:spChg>
        <pc:spChg chg="mod">
          <ac:chgData name="Zhu Emma" userId="87df5055d8bb4b7e" providerId="LiveId" clId="{825B57B0-7DCA-404E-AE63-9BBBE13AED0F}" dt="2020-12-26T14:02:14.242" v="4835"/>
          <ac:spMkLst>
            <pc:docMk/>
            <pc:sldMk cId="2890022298" sldId="326"/>
            <ac:spMk id="45" creationId="{13BA8F46-3E91-4D2D-A8DD-FAC1072628EA}"/>
          </ac:spMkLst>
        </pc:spChg>
        <pc:spChg chg="mod">
          <ac:chgData name="Zhu Emma" userId="87df5055d8bb4b7e" providerId="LiveId" clId="{825B57B0-7DCA-404E-AE63-9BBBE13AED0F}" dt="2020-12-26T14:02:14.242" v="4835"/>
          <ac:spMkLst>
            <pc:docMk/>
            <pc:sldMk cId="2890022298" sldId="326"/>
            <ac:spMk id="46" creationId="{31292B42-EF98-405A-98BA-CFB2F3535A8B}"/>
          </ac:spMkLst>
        </pc:spChg>
        <pc:spChg chg="mod">
          <ac:chgData name="Zhu Emma" userId="87df5055d8bb4b7e" providerId="LiveId" clId="{825B57B0-7DCA-404E-AE63-9BBBE13AED0F}" dt="2020-12-26T14:02:14.242" v="4835"/>
          <ac:spMkLst>
            <pc:docMk/>
            <pc:sldMk cId="2890022298" sldId="326"/>
            <ac:spMk id="47" creationId="{BC877994-35B9-4AB4-B362-7050A347C2D6}"/>
          </ac:spMkLst>
        </pc:spChg>
        <pc:spChg chg="mod">
          <ac:chgData name="Zhu Emma" userId="87df5055d8bb4b7e" providerId="LiveId" clId="{825B57B0-7DCA-404E-AE63-9BBBE13AED0F}" dt="2020-12-26T14:02:14.242" v="4835"/>
          <ac:spMkLst>
            <pc:docMk/>
            <pc:sldMk cId="2890022298" sldId="326"/>
            <ac:spMk id="48" creationId="{A9F52193-5CC4-45BC-AB7A-4D5918F9460B}"/>
          </ac:spMkLst>
        </pc:spChg>
        <pc:spChg chg="mod">
          <ac:chgData name="Zhu Emma" userId="87df5055d8bb4b7e" providerId="LiveId" clId="{825B57B0-7DCA-404E-AE63-9BBBE13AED0F}" dt="2020-12-26T14:02:14.242" v="4835"/>
          <ac:spMkLst>
            <pc:docMk/>
            <pc:sldMk cId="2890022298" sldId="326"/>
            <ac:spMk id="49" creationId="{EF79F5DF-D545-4EC9-B3A5-873C6CF22D77}"/>
          </ac:spMkLst>
        </pc:spChg>
        <pc:grpChg chg="add del mod">
          <ac:chgData name="Zhu Emma" userId="87df5055d8bb4b7e" providerId="LiveId" clId="{825B57B0-7DCA-404E-AE63-9BBBE13AED0F}" dt="2020-12-26T13:05:23.647" v="3719" actId="165"/>
          <ac:grpSpMkLst>
            <pc:docMk/>
            <pc:sldMk cId="2890022298" sldId="326"/>
            <ac:grpSpMk id="24" creationId="{242D22FC-EA18-46E4-8FA2-BCC83C67CC60}"/>
          </ac:grpSpMkLst>
        </pc:grpChg>
        <pc:grpChg chg="mod topLvl">
          <ac:chgData name="Zhu Emma" userId="87df5055d8bb4b7e" providerId="LiveId" clId="{825B57B0-7DCA-404E-AE63-9BBBE13AED0F}" dt="2020-12-26T13:14:59.529" v="4088" actId="1076"/>
          <ac:grpSpMkLst>
            <pc:docMk/>
            <pc:sldMk cId="2890022298" sldId="326"/>
            <ac:grpSpMk id="25" creationId="{D3875258-B32C-4D41-9B60-927027FF91DD}"/>
          </ac:grpSpMkLst>
        </pc:grpChg>
        <pc:grpChg chg="add mod">
          <ac:chgData name="Zhu Emma" userId="87df5055d8bb4b7e" providerId="LiveId" clId="{825B57B0-7DCA-404E-AE63-9BBBE13AED0F}" dt="2020-12-26T14:02:14.242" v="4835"/>
          <ac:grpSpMkLst>
            <pc:docMk/>
            <pc:sldMk cId="2890022298" sldId="326"/>
            <ac:grpSpMk id="43" creationId="{7638F4F6-39A5-4582-86E1-DF0F8C5869B7}"/>
          </ac:grpSpMkLst>
        </pc:grpChg>
        <pc:picChg chg="add del mod">
          <ac:chgData name="Zhu Emma" userId="87df5055d8bb4b7e" providerId="LiveId" clId="{825B57B0-7DCA-404E-AE63-9BBBE13AED0F}" dt="2020-12-26T13:05:18.547" v="3717" actId="21"/>
          <ac:picMkLst>
            <pc:docMk/>
            <pc:sldMk cId="2890022298" sldId="326"/>
            <ac:picMk id="32" creationId="{57FA77C2-00B8-4B49-81E3-04645A19BE23}"/>
          </ac:picMkLst>
        </pc:picChg>
        <pc:picChg chg="add del mod">
          <ac:chgData name="Zhu Emma" userId="87df5055d8bb4b7e" providerId="LiveId" clId="{825B57B0-7DCA-404E-AE63-9BBBE13AED0F}" dt="2020-12-26T13:05:16.214" v="3716" actId="21"/>
          <ac:picMkLst>
            <pc:docMk/>
            <pc:sldMk cId="2890022298" sldId="326"/>
            <ac:picMk id="33" creationId="{1932B6A4-E89C-44D7-97DC-3767269E4EB5}"/>
          </ac:picMkLst>
        </pc:picChg>
        <pc:picChg chg="add mod">
          <ac:chgData name="Zhu Emma" userId="87df5055d8bb4b7e" providerId="LiveId" clId="{825B57B0-7DCA-404E-AE63-9BBBE13AED0F}" dt="2020-12-26T13:15:06.746" v="4090" actId="1076"/>
          <ac:picMkLst>
            <pc:docMk/>
            <pc:sldMk cId="2890022298" sldId="326"/>
            <ac:picMk id="38" creationId="{9E629C72-0A35-4C4E-9C5D-6AD6BF73BDE1}"/>
          </ac:picMkLst>
        </pc:picChg>
        <pc:cxnChg chg="del mod topLvl">
          <ac:chgData name="Zhu Emma" userId="87df5055d8bb4b7e" providerId="LiveId" clId="{825B57B0-7DCA-404E-AE63-9BBBE13AED0F}" dt="2020-12-26T13:09:42.478" v="3800" actId="21"/>
          <ac:cxnSpMkLst>
            <pc:docMk/>
            <pc:sldMk cId="2890022298" sldId="326"/>
            <ac:cxnSpMk id="27" creationId="{6B339197-B8B4-42DF-90BD-B2F4905869E3}"/>
          </ac:cxnSpMkLst>
        </pc:cxnChg>
        <pc:cxnChg chg="mod topLvl">
          <ac:chgData name="Zhu Emma" userId="87df5055d8bb4b7e" providerId="LiveId" clId="{825B57B0-7DCA-404E-AE63-9BBBE13AED0F}" dt="2020-12-26T13:14:59.529" v="4088" actId="1076"/>
          <ac:cxnSpMkLst>
            <pc:docMk/>
            <pc:sldMk cId="2890022298" sldId="326"/>
            <ac:cxnSpMk id="28" creationId="{60117C4B-A246-48DB-A5A2-287BB1A41DE4}"/>
          </ac:cxnSpMkLst>
        </pc:cxnChg>
        <pc:cxnChg chg="mod">
          <ac:chgData name="Zhu Emma" userId="87df5055d8bb4b7e" providerId="LiveId" clId="{825B57B0-7DCA-404E-AE63-9BBBE13AED0F}" dt="2020-12-26T13:05:23.647" v="3719" actId="165"/>
          <ac:cxnSpMkLst>
            <pc:docMk/>
            <pc:sldMk cId="2890022298" sldId="326"/>
            <ac:cxnSpMk id="30" creationId="{D4B19C0E-374C-409E-9A05-D4ECFAF948E9}"/>
          </ac:cxnSpMkLst>
        </pc:cxnChg>
        <pc:cxnChg chg="mod">
          <ac:chgData name="Zhu Emma" userId="87df5055d8bb4b7e" providerId="LiveId" clId="{825B57B0-7DCA-404E-AE63-9BBBE13AED0F}" dt="2020-12-26T13:05:23.647" v="3719" actId="165"/>
          <ac:cxnSpMkLst>
            <pc:docMk/>
            <pc:sldMk cId="2890022298" sldId="326"/>
            <ac:cxnSpMk id="31" creationId="{E35A86AA-48E9-4870-94D6-176E98682F4F}"/>
          </ac:cxnSpMkLst>
        </pc:cxnChg>
      </pc:sldChg>
      <pc:sldChg chg="addSp delSp modSp add del mod">
        <pc:chgData name="Zhu Emma" userId="87df5055d8bb4b7e" providerId="LiveId" clId="{825B57B0-7DCA-404E-AE63-9BBBE13AED0F}" dt="2020-12-26T13:19:21.328" v="4138" actId="2696"/>
        <pc:sldMkLst>
          <pc:docMk/>
          <pc:sldMk cId="371182585" sldId="327"/>
        </pc:sldMkLst>
        <pc:spChg chg="mod">
          <ac:chgData name="Zhu Emma" userId="87df5055d8bb4b7e" providerId="LiveId" clId="{825B57B0-7DCA-404E-AE63-9BBBE13AED0F}" dt="2020-12-25T15:27:15.371" v="1970" actId="1076"/>
          <ac:spMkLst>
            <pc:docMk/>
            <pc:sldMk cId="371182585" sldId="327"/>
            <ac:spMk id="3" creationId="{5526F999-8C90-4BB0-944D-B8AACBA340E7}"/>
          </ac:spMkLst>
        </pc:spChg>
        <pc:spChg chg="del mod">
          <ac:chgData name="Zhu Emma" userId="87df5055d8bb4b7e" providerId="LiveId" clId="{825B57B0-7DCA-404E-AE63-9BBBE13AED0F}" dt="2020-12-25T14:00:25.077" v="1900" actId="21"/>
          <ac:spMkLst>
            <pc:docMk/>
            <pc:sldMk cId="371182585" sldId="327"/>
            <ac:spMk id="5" creationId="{018D7B99-599C-4249-A278-F4A8268C51C7}"/>
          </ac:spMkLst>
        </pc:spChg>
        <pc:spChg chg="mod">
          <ac:chgData name="Zhu Emma" userId="87df5055d8bb4b7e" providerId="LiveId" clId="{825B57B0-7DCA-404E-AE63-9BBBE13AED0F}" dt="2020-12-25T15:27:07.481" v="1968" actId="947"/>
          <ac:spMkLst>
            <pc:docMk/>
            <pc:sldMk cId="371182585" sldId="327"/>
            <ac:spMk id="12" creationId="{00000000-0000-0000-0000-000000000000}"/>
          </ac:spMkLst>
        </pc:spChg>
        <pc:spChg chg="mod">
          <ac:chgData name="Zhu Emma" userId="87df5055d8bb4b7e" providerId="LiveId" clId="{825B57B0-7DCA-404E-AE63-9BBBE13AED0F}" dt="2020-12-25T15:27:32.961" v="1971" actId="1076"/>
          <ac:spMkLst>
            <pc:docMk/>
            <pc:sldMk cId="371182585" sldId="327"/>
            <ac:spMk id="13" creationId="{00000000-0000-0000-0000-000000000000}"/>
          </ac:spMkLst>
        </pc:spChg>
        <pc:spChg chg="add mod">
          <ac:chgData name="Zhu Emma" userId="87df5055d8bb4b7e" providerId="LiveId" clId="{825B57B0-7DCA-404E-AE63-9BBBE13AED0F}" dt="2020-12-25T15:27:07.481" v="1968" actId="947"/>
          <ac:spMkLst>
            <pc:docMk/>
            <pc:sldMk cId="371182585" sldId="327"/>
            <ac:spMk id="14" creationId="{2C9EFAAD-D738-4F4C-A3CC-EFD0425AADD4}"/>
          </ac:spMkLst>
        </pc:spChg>
        <pc:spChg chg="mod">
          <ac:chgData name="Zhu Emma" userId="87df5055d8bb4b7e" providerId="LiveId" clId="{825B57B0-7DCA-404E-AE63-9BBBE13AED0F}" dt="2020-12-25T15:27:07.481" v="1968" actId="947"/>
          <ac:spMkLst>
            <pc:docMk/>
            <pc:sldMk cId="371182585" sldId="327"/>
            <ac:spMk id="15" creationId="{92EBD19E-A58F-454F-B8F3-375E289BF262}"/>
          </ac:spMkLst>
        </pc:spChg>
        <pc:spChg chg="del mod">
          <ac:chgData name="Zhu Emma" userId="87df5055d8bb4b7e" providerId="LiveId" clId="{825B57B0-7DCA-404E-AE63-9BBBE13AED0F}" dt="2020-12-25T14:00:25.077" v="1900" actId="21"/>
          <ac:spMkLst>
            <pc:docMk/>
            <pc:sldMk cId="371182585" sldId="327"/>
            <ac:spMk id="16" creationId="{CBE41FB9-7328-4168-93A9-E0A467B9AD01}"/>
          </ac:spMkLst>
        </pc:spChg>
        <pc:spChg chg="mod">
          <ac:chgData name="Zhu Emma" userId="87df5055d8bb4b7e" providerId="LiveId" clId="{825B57B0-7DCA-404E-AE63-9BBBE13AED0F}" dt="2020-12-25T15:27:07.481" v="1968" actId="947"/>
          <ac:spMkLst>
            <pc:docMk/>
            <pc:sldMk cId="371182585" sldId="327"/>
            <ac:spMk id="17" creationId="{508FE53C-A7E9-4F02-926A-5E463BAB6068}"/>
          </ac:spMkLst>
        </pc:spChg>
        <pc:spChg chg="add del mod">
          <ac:chgData name="Zhu Emma" userId="87df5055d8bb4b7e" providerId="LiveId" clId="{825B57B0-7DCA-404E-AE63-9BBBE13AED0F}" dt="2020-12-25T14:03:31.116" v="1949" actId="21"/>
          <ac:spMkLst>
            <pc:docMk/>
            <pc:sldMk cId="371182585" sldId="327"/>
            <ac:spMk id="18" creationId="{579CA5BC-A58B-4AC3-B8FE-C6198B3D8A17}"/>
          </ac:spMkLst>
        </pc:spChg>
        <pc:spChg chg="add del mod">
          <ac:chgData name="Zhu Emma" userId="87df5055d8bb4b7e" providerId="LiveId" clId="{825B57B0-7DCA-404E-AE63-9BBBE13AED0F}" dt="2020-12-25T14:03:31.116" v="1949" actId="21"/>
          <ac:spMkLst>
            <pc:docMk/>
            <pc:sldMk cId="371182585" sldId="327"/>
            <ac:spMk id="19" creationId="{F1D2979F-1E8D-4B98-9602-34526DC81030}"/>
          </ac:spMkLst>
        </pc:spChg>
        <pc:spChg chg="add del mod">
          <ac:chgData name="Zhu Emma" userId="87df5055d8bb4b7e" providerId="LiveId" clId="{825B57B0-7DCA-404E-AE63-9BBBE13AED0F}" dt="2020-12-25T14:03:31.116" v="1949" actId="21"/>
          <ac:spMkLst>
            <pc:docMk/>
            <pc:sldMk cId="371182585" sldId="327"/>
            <ac:spMk id="20" creationId="{3AABD1E5-F262-4889-9012-B43A8B9CF55D}"/>
          </ac:spMkLst>
        </pc:spChg>
        <pc:spChg chg="add del mod">
          <ac:chgData name="Zhu Emma" userId="87df5055d8bb4b7e" providerId="LiveId" clId="{825B57B0-7DCA-404E-AE63-9BBBE13AED0F}" dt="2020-12-25T14:03:31.116" v="1949" actId="21"/>
          <ac:spMkLst>
            <pc:docMk/>
            <pc:sldMk cId="371182585" sldId="327"/>
            <ac:spMk id="21" creationId="{115103B0-4EF7-4F77-A1A5-2E3A1ADA63FB}"/>
          </ac:spMkLst>
        </pc:spChg>
        <pc:spChg chg="add del mod">
          <ac:chgData name="Zhu Emma" userId="87df5055d8bb4b7e" providerId="LiveId" clId="{825B57B0-7DCA-404E-AE63-9BBBE13AED0F}" dt="2020-12-25T14:03:31.116" v="1949" actId="21"/>
          <ac:spMkLst>
            <pc:docMk/>
            <pc:sldMk cId="371182585" sldId="327"/>
            <ac:spMk id="22" creationId="{D3726943-7B59-4822-9E0C-E718E1B4EBDE}"/>
          </ac:spMkLst>
        </pc:spChg>
        <pc:spChg chg="add del mod">
          <ac:chgData name="Zhu Emma" userId="87df5055d8bb4b7e" providerId="LiveId" clId="{825B57B0-7DCA-404E-AE63-9BBBE13AED0F}" dt="2020-12-25T14:03:31.116" v="1949" actId="21"/>
          <ac:spMkLst>
            <pc:docMk/>
            <pc:sldMk cId="371182585" sldId="327"/>
            <ac:spMk id="23" creationId="{CBF44F97-F654-4281-AAC0-BCD469BDEC78}"/>
          </ac:spMkLst>
        </pc:spChg>
      </pc:sldChg>
      <pc:sldChg chg="addSp delSp modSp add mod">
        <pc:chgData name="Zhu Emma" userId="87df5055d8bb4b7e" providerId="LiveId" clId="{825B57B0-7DCA-404E-AE63-9BBBE13AED0F}" dt="2020-12-26T14:03:11.149" v="4855"/>
        <pc:sldMkLst>
          <pc:docMk/>
          <pc:sldMk cId="1884387268" sldId="328"/>
        </pc:sldMkLst>
        <pc:spChg chg="del">
          <ac:chgData name="Zhu Emma" userId="87df5055d8bb4b7e" providerId="LiveId" clId="{825B57B0-7DCA-404E-AE63-9BBBE13AED0F}" dt="2020-12-26T13:59:07.404" v="4802" actId="478"/>
          <ac:spMkLst>
            <pc:docMk/>
            <pc:sldMk cId="1884387268" sldId="328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6T13:59:07.404" v="4802" actId="478"/>
          <ac:spMkLst>
            <pc:docMk/>
            <pc:sldMk cId="1884387268" sldId="328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13:59:07.404" v="4802" actId="478"/>
          <ac:spMkLst>
            <pc:docMk/>
            <pc:sldMk cId="1884387268" sldId="328"/>
            <ac:spMk id="13" creationId="{00000000-0000-0000-0000-000000000000}"/>
          </ac:spMkLst>
        </pc:spChg>
        <pc:spChg chg="del">
          <ac:chgData name="Zhu Emma" userId="87df5055d8bb4b7e" providerId="LiveId" clId="{825B57B0-7DCA-404E-AE63-9BBBE13AED0F}" dt="2020-12-26T13:59:07.404" v="4802" actId="478"/>
          <ac:spMkLst>
            <pc:docMk/>
            <pc:sldMk cId="1884387268" sldId="328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13:59:07.404" v="4802" actId="478"/>
          <ac:spMkLst>
            <pc:docMk/>
            <pc:sldMk cId="1884387268" sldId="328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13:59:07.404" v="4802" actId="478"/>
          <ac:spMkLst>
            <pc:docMk/>
            <pc:sldMk cId="1884387268" sldId="328"/>
            <ac:spMk id="17" creationId="{508FE53C-A7E9-4F02-926A-5E463BAB6068}"/>
          </ac:spMkLst>
        </pc:spChg>
        <pc:spChg chg="mod">
          <ac:chgData name="Zhu Emma" userId="87df5055d8bb4b7e" providerId="LiveId" clId="{825B57B0-7DCA-404E-AE63-9BBBE13AED0F}" dt="2020-12-26T13:59:07.836" v="4803"/>
          <ac:spMkLst>
            <pc:docMk/>
            <pc:sldMk cId="1884387268" sldId="328"/>
            <ac:spMk id="18" creationId="{ABB17537-4C4C-47F0-A718-554C3B53E09B}"/>
          </ac:spMkLst>
        </pc:spChg>
        <pc:spChg chg="mod">
          <ac:chgData name="Zhu Emma" userId="87df5055d8bb4b7e" providerId="LiveId" clId="{825B57B0-7DCA-404E-AE63-9BBBE13AED0F}" dt="2020-12-26T13:59:07.836" v="4803"/>
          <ac:spMkLst>
            <pc:docMk/>
            <pc:sldMk cId="1884387268" sldId="328"/>
            <ac:spMk id="19" creationId="{6F4ED7C0-7A44-42E2-92A4-C693647AA0AB}"/>
          </ac:spMkLst>
        </pc:spChg>
        <pc:spChg chg="mod">
          <ac:chgData name="Zhu Emma" userId="87df5055d8bb4b7e" providerId="LiveId" clId="{825B57B0-7DCA-404E-AE63-9BBBE13AED0F}" dt="2020-12-26T13:59:07.836" v="4803"/>
          <ac:spMkLst>
            <pc:docMk/>
            <pc:sldMk cId="1884387268" sldId="328"/>
            <ac:spMk id="20" creationId="{7EA02196-F74E-4B22-BE59-9ECD8C6B2CB6}"/>
          </ac:spMkLst>
        </pc:spChg>
        <pc:spChg chg="mod">
          <ac:chgData name="Zhu Emma" userId="87df5055d8bb4b7e" providerId="LiveId" clId="{825B57B0-7DCA-404E-AE63-9BBBE13AED0F}" dt="2020-12-26T13:59:07.836" v="4803"/>
          <ac:spMkLst>
            <pc:docMk/>
            <pc:sldMk cId="1884387268" sldId="328"/>
            <ac:spMk id="21" creationId="{A950EB1C-39D1-4240-AA50-D4A3D9FCE0F6}"/>
          </ac:spMkLst>
        </pc:spChg>
        <pc:spChg chg="mod">
          <ac:chgData name="Zhu Emma" userId="87df5055d8bb4b7e" providerId="LiveId" clId="{825B57B0-7DCA-404E-AE63-9BBBE13AED0F}" dt="2020-12-26T13:59:07.836" v="4803"/>
          <ac:spMkLst>
            <pc:docMk/>
            <pc:sldMk cId="1884387268" sldId="328"/>
            <ac:spMk id="22" creationId="{7ED21DD5-00B1-4B1B-A372-B88C871C8335}"/>
          </ac:spMkLst>
        </pc:spChg>
        <pc:spChg chg="mod">
          <ac:chgData name="Zhu Emma" userId="87df5055d8bb4b7e" providerId="LiveId" clId="{825B57B0-7DCA-404E-AE63-9BBBE13AED0F}" dt="2020-12-26T13:59:07.836" v="4803"/>
          <ac:spMkLst>
            <pc:docMk/>
            <pc:sldMk cId="1884387268" sldId="328"/>
            <ac:spMk id="23" creationId="{48EBA416-4F22-46E8-B509-B440C768997F}"/>
          </ac:spMkLst>
        </pc:spChg>
        <pc:spChg chg="mod">
          <ac:chgData name="Zhu Emma" userId="87df5055d8bb4b7e" providerId="LiveId" clId="{825B57B0-7DCA-404E-AE63-9BBBE13AED0F}" dt="2020-12-26T14:03:11.149" v="4855"/>
          <ac:spMkLst>
            <pc:docMk/>
            <pc:sldMk cId="1884387268" sldId="328"/>
            <ac:spMk id="25" creationId="{32B5EEA2-E8A3-48DE-834E-B3298EF9ED07}"/>
          </ac:spMkLst>
        </pc:spChg>
        <pc:spChg chg="mod">
          <ac:chgData name="Zhu Emma" userId="87df5055d8bb4b7e" providerId="LiveId" clId="{825B57B0-7DCA-404E-AE63-9BBBE13AED0F}" dt="2020-12-26T14:03:11.149" v="4855"/>
          <ac:spMkLst>
            <pc:docMk/>
            <pc:sldMk cId="1884387268" sldId="328"/>
            <ac:spMk id="26" creationId="{B171E882-8765-403C-B9F4-C775F23E4606}"/>
          </ac:spMkLst>
        </pc:spChg>
        <pc:spChg chg="mod">
          <ac:chgData name="Zhu Emma" userId="87df5055d8bb4b7e" providerId="LiveId" clId="{825B57B0-7DCA-404E-AE63-9BBBE13AED0F}" dt="2020-12-26T14:03:11.149" v="4855"/>
          <ac:spMkLst>
            <pc:docMk/>
            <pc:sldMk cId="1884387268" sldId="328"/>
            <ac:spMk id="27" creationId="{68CA5084-539A-4218-AA6A-7333791180A0}"/>
          </ac:spMkLst>
        </pc:spChg>
        <pc:spChg chg="mod">
          <ac:chgData name="Zhu Emma" userId="87df5055d8bb4b7e" providerId="LiveId" clId="{825B57B0-7DCA-404E-AE63-9BBBE13AED0F}" dt="2020-12-26T14:03:11.149" v="4855"/>
          <ac:spMkLst>
            <pc:docMk/>
            <pc:sldMk cId="1884387268" sldId="328"/>
            <ac:spMk id="28" creationId="{B89562EC-07B4-4F09-9E07-242CF5035014}"/>
          </ac:spMkLst>
        </pc:spChg>
        <pc:spChg chg="mod">
          <ac:chgData name="Zhu Emma" userId="87df5055d8bb4b7e" providerId="LiveId" clId="{825B57B0-7DCA-404E-AE63-9BBBE13AED0F}" dt="2020-12-26T14:03:11.149" v="4855"/>
          <ac:spMkLst>
            <pc:docMk/>
            <pc:sldMk cId="1884387268" sldId="328"/>
            <ac:spMk id="29" creationId="{5E325966-1074-47F4-9EA4-78626E01F4D1}"/>
          </ac:spMkLst>
        </pc:spChg>
        <pc:spChg chg="mod">
          <ac:chgData name="Zhu Emma" userId="87df5055d8bb4b7e" providerId="LiveId" clId="{825B57B0-7DCA-404E-AE63-9BBBE13AED0F}" dt="2020-12-26T14:03:11.149" v="4855"/>
          <ac:spMkLst>
            <pc:docMk/>
            <pc:sldMk cId="1884387268" sldId="328"/>
            <ac:spMk id="30" creationId="{99C66926-A9D4-4669-B513-029C4E0A07FE}"/>
          </ac:spMkLst>
        </pc:spChg>
        <pc:grpChg chg="add del mod">
          <ac:chgData name="Zhu Emma" userId="87df5055d8bb4b7e" providerId="LiveId" clId="{825B57B0-7DCA-404E-AE63-9BBBE13AED0F}" dt="2020-12-26T14:03:10.686" v="4854" actId="478"/>
          <ac:grpSpMkLst>
            <pc:docMk/>
            <pc:sldMk cId="1884387268" sldId="328"/>
            <ac:grpSpMk id="14" creationId="{4F02E1E9-9CAD-492A-8A62-6D1598A065B9}"/>
          </ac:grpSpMkLst>
        </pc:grpChg>
        <pc:grpChg chg="add mod">
          <ac:chgData name="Zhu Emma" userId="87df5055d8bb4b7e" providerId="LiveId" clId="{825B57B0-7DCA-404E-AE63-9BBBE13AED0F}" dt="2020-12-26T14:03:11.149" v="4855"/>
          <ac:grpSpMkLst>
            <pc:docMk/>
            <pc:sldMk cId="1884387268" sldId="328"/>
            <ac:grpSpMk id="24" creationId="{96DCA636-8360-40E7-9B3C-BEB2148061D6}"/>
          </ac:grpSpMkLst>
        </pc:grpChg>
      </pc:sldChg>
      <pc:sldChg chg="addSp delSp modSp new mod">
        <pc:chgData name="Zhu Emma" userId="87df5055d8bb4b7e" providerId="LiveId" clId="{825B57B0-7DCA-404E-AE63-9BBBE13AED0F}" dt="2020-12-26T08:26:10.940" v="2453" actId="1076"/>
        <pc:sldMkLst>
          <pc:docMk/>
          <pc:sldMk cId="3154475937" sldId="329"/>
        </pc:sldMkLst>
        <pc:spChg chg="del">
          <ac:chgData name="Zhu Emma" userId="87df5055d8bb4b7e" providerId="LiveId" clId="{825B57B0-7DCA-404E-AE63-9BBBE13AED0F}" dt="2020-12-25T17:00:50.486" v="2073" actId="21"/>
          <ac:spMkLst>
            <pc:docMk/>
            <pc:sldMk cId="3154475937" sldId="329"/>
            <ac:spMk id="2" creationId="{84FA9582-5E74-4416-B4B0-78EAD24B9FAA}"/>
          </ac:spMkLst>
        </pc:spChg>
        <pc:spChg chg="add mod">
          <ac:chgData name="Zhu Emma" userId="87df5055d8bb4b7e" providerId="LiveId" clId="{825B57B0-7DCA-404E-AE63-9BBBE13AED0F}" dt="2020-12-26T08:26:09.443" v="2452" actId="1076"/>
          <ac:spMkLst>
            <pc:docMk/>
            <pc:sldMk cId="3154475937" sldId="329"/>
            <ac:spMk id="3" creationId="{3DA9B8FD-F9E3-4F6F-8748-87D89A49C9C5}"/>
          </ac:spMkLst>
        </pc:spChg>
        <pc:spChg chg="add del mod">
          <ac:chgData name="Zhu Emma" userId="87df5055d8bb4b7e" providerId="LiveId" clId="{825B57B0-7DCA-404E-AE63-9BBBE13AED0F}" dt="2020-12-25T17:02:17.039" v="2222" actId="21"/>
          <ac:spMkLst>
            <pc:docMk/>
            <pc:sldMk cId="3154475937" sldId="329"/>
            <ac:spMk id="4" creationId="{DC208D92-AFDC-425A-88AD-B4ED53C7FE16}"/>
          </ac:spMkLst>
        </pc:spChg>
        <pc:spChg chg="add mod">
          <ac:chgData name="Zhu Emma" userId="87df5055d8bb4b7e" providerId="LiveId" clId="{825B57B0-7DCA-404E-AE63-9BBBE13AED0F}" dt="2020-12-26T08:26:10.940" v="2453" actId="1076"/>
          <ac:spMkLst>
            <pc:docMk/>
            <pc:sldMk cId="3154475937" sldId="329"/>
            <ac:spMk id="5" creationId="{0D34624F-DC09-4D18-8B2D-87388E2A8FB4}"/>
          </ac:spMkLst>
        </pc:spChg>
      </pc:sldChg>
      <pc:sldChg chg="delSp modSp add del mod">
        <pc:chgData name="Zhu Emma" userId="87df5055d8bb4b7e" providerId="LiveId" clId="{825B57B0-7DCA-404E-AE63-9BBBE13AED0F}" dt="2020-12-26T08:49:44.310" v="2642" actId="2696"/>
        <pc:sldMkLst>
          <pc:docMk/>
          <pc:sldMk cId="3229694111" sldId="330"/>
        </pc:sldMkLst>
        <pc:spChg chg="mod">
          <ac:chgData name="Zhu Emma" userId="87df5055d8bb4b7e" providerId="LiveId" clId="{825B57B0-7DCA-404E-AE63-9BBBE13AED0F}" dt="2020-12-25T17:03:10.667" v="2228" actId="1076"/>
          <ac:spMkLst>
            <pc:docMk/>
            <pc:sldMk cId="3229694111" sldId="330"/>
            <ac:spMk id="18" creationId="{758A5C5B-569C-493A-8DE9-043275CB1CB5}"/>
          </ac:spMkLst>
        </pc:spChg>
        <pc:spChg chg="mod">
          <ac:chgData name="Zhu Emma" userId="87df5055d8bb4b7e" providerId="LiveId" clId="{825B57B0-7DCA-404E-AE63-9BBBE13AED0F}" dt="2020-12-26T07:22:21.947" v="2236" actId="1076"/>
          <ac:spMkLst>
            <pc:docMk/>
            <pc:sldMk cId="3229694111" sldId="330"/>
            <ac:spMk id="22" creationId="{9C01735D-3068-4B57-8D53-F9496D743153}"/>
          </ac:spMkLst>
        </pc:spChg>
        <pc:spChg chg="mod">
          <ac:chgData name="Zhu Emma" userId="87df5055d8bb4b7e" providerId="LiveId" clId="{825B57B0-7DCA-404E-AE63-9BBBE13AED0F}" dt="2020-12-26T07:21:57.630" v="2233" actId="1076"/>
          <ac:spMkLst>
            <pc:docMk/>
            <pc:sldMk cId="3229694111" sldId="330"/>
            <ac:spMk id="23" creationId="{C394EBDB-F2EF-41AF-A8CA-7DC44FD8D080}"/>
          </ac:spMkLst>
        </pc:spChg>
        <pc:spChg chg="del">
          <ac:chgData name="Zhu Emma" userId="87df5055d8bb4b7e" providerId="LiveId" clId="{825B57B0-7DCA-404E-AE63-9BBBE13AED0F}" dt="2020-12-25T17:03:15.569" v="2229" actId="21"/>
          <ac:spMkLst>
            <pc:docMk/>
            <pc:sldMk cId="3229694111" sldId="330"/>
            <ac:spMk id="26" creationId="{30FF182E-80CE-43E2-83F0-0F42F6231AFB}"/>
          </ac:spMkLst>
        </pc:spChg>
        <pc:spChg chg="del">
          <ac:chgData name="Zhu Emma" userId="87df5055d8bb4b7e" providerId="LiveId" clId="{825B57B0-7DCA-404E-AE63-9BBBE13AED0F}" dt="2020-12-25T17:03:18.104" v="2230" actId="21"/>
          <ac:spMkLst>
            <pc:docMk/>
            <pc:sldMk cId="3229694111" sldId="330"/>
            <ac:spMk id="34" creationId="{6DD80A12-4C92-4DFA-A21C-6C65139C4886}"/>
          </ac:spMkLst>
        </pc:spChg>
        <pc:picChg chg="mod">
          <ac:chgData name="Zhu Emma" userId="87df5055d8bb4b7e" providerId="LiveId" clId="{825B57B0-7DCA-404E-AE63-9BBBE13AED0F}" dt="2020-12-25T17:03:23.920" v="2231" actId="1076"/>
          <ac:picMkLst>
            <pc:docMk/>
            <pc:sldMk cId="3229694111" sldId="330"/>
            <ac:picMk id="31" creationId="{E72CA95E-0461-488B-811A-BB0ECF9EED3E}"/>
          </ac:picMkLst>
        </pc:picChg>
        <pc:cxnChg chg="del">
          <ac:chgData name="Zhu Emma" userId="87df5055d8bb4b7e" providerId="LiveId" clId="{825B57B0-7DCA-404E-AE63-9BBBE13AED0F}" dt="2020-12-25T17:03:15.569" v="2229" actId="21"/>
          <ac:cxnSpMkLst>
            <pc:docMk/>
            <pc:sldMk cId="3229694111" sldId="330"/>
            <ac:cxnSpMk id="25" creationId="{23F7AF81-D1AF-4874-B499-FDB10DDC575F}"/>
          </ac:cxnSpMkLst>
        </pc:cxnChg>
      </pc:sldChg>
      <pc:sldChg chg="addSp delSp modSp add mod ord">
        <pc:chgData name="Zhu Emma" userId="87df5055d8bb4b7e" providerId="LiveId" clId="{825B57B0-7DCA-404E-AE63-9BBBE13AED0F}" dt="2020-12-26T14:25:20.308" v="5191" actId="21"/>
        <pc:sldMkLst>
          <pc:docMk/>
          <pc:sldMk cId="4204051276" sldId="331"/>
        </pc:sldMkLst>
        <pc:spChg chg="del">
          <ac:chgData name="Zhu Emma" userId="87df5055d8bb4b7e" providerId="LiveId" clId="{825B57B0-7DCA-404E-AE63-9BBBE13AED0F}" dt="2020-12-26T13:50:42.525" v="4655" actId="478"/>
          <ac:spMkLst>
            <pc:docMk/>
            <pc:sldMk cId="4204051276" sldId="331"/>
            <ac:spMk id="3" creationId="{5526F999-8C90-4BB0-944D-B8AACBA340E7}"/>
          </ac:spMkLst>
        </pc:spChg>
        <pc:spChg chg="add mod">
          <ac:chgData name="Zhu Emma" userId="87df5055d8bb4b7e" providerId="LiveId" clId="{825B57B0-7DCA-404E-AE63-9BBBE13AED0F}" dt="2020-12-26T08:24:42.315" v="2448" actId="1076"/>
          <ac:spMkLst>
            <pc:docMk/>
            <pc:sldMk cId="4204051276" sldId="331"/>
            <ac:spMk id="8" creationId="{B8DDB22A-728D-48AD-B6B0-BEF784B8CDD9}"/>
          </ac:spMkLst>
        </pc:spChg>
        <pc:spChg chg="del">
          <ac:chgData name="Zhu Emma" userId="87df5055d8bb4b7e" providerId="LiveId" clId="{825B57B0-7DCA-404E-AE63-9BBBE13AED0F}" dt="2020-12-26T08:21:37.697" v="2424" actId="21"/>
          <ac:spMkLst>
            <pc:docMk/>
            <pc:sldMk cId="4204051276" sldId="331"/>
            <ac:spMk id="10" creationId="{B0843F3F-E30E-48C9-8B4A-E16B15B3A790}"/>
          </ac:spMkLst>
        </pc:spChg>
        <pc:spChg chg="del">
          <ac:chgData name="Zhu Emma" userId="87df5055d8bb4b7e" providerId="LiveId" clId="{825B57B0-7DCA-404E-AE63-9BBBE13AED0F}" dt="2020-12-26T13:50:42.525" v="4655" actId="478"/>
          <ac:spMkLst>
            <pc:docMk/>
            <pc:sldMk cId="4204051276" sldId="331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13:50:42.525" v="4655" actId="478"/>
          <ac:spMkLst>
            <pc:docMk/>
            <pc:sldMk cId="4204051276" sldId="331"/>
            <ac:spMk id="13" creationId="{00000000-0000-0000-0000-000000000000}"/>
          </ac:spMkLst>
        </pc:spChg>
        <pc:spChg chg="del">
          <ac:chgData name="Zhu Emma" userId="87df5055d8bb4b7e" providerId="LiveId" clId="{825B57B0-7DCA-404E-AE63-9BBBE13AED0F}" dt="2020-12-26T13:50:42.525" v="4655" actId="478"/>
          <ac:spMkLst>
            <pc:docMk/>
            <pc:sldMk cId="4204051276" sldId="331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13:50:42.525" v="4655" actId="478"/>
          <ac:spMkLst>
            <pc:docMk/>
            <pc:sldMk cId="4204051276" sldId="331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13:50:42.525" v="4655" actId="478"/>
          <ac:spMkLst>
            <pc:docMk/>
            <pc:sldMk cId="4204051276" sldId="331"/>
            <ac:spMk id="17" creationId="{508FE53C-A7E9-4F02-926A-5E463BAB6068}"/>
          </ac:spMkLst>
        </pc:spChg>
        <pc:spChg chg="del">
          <ac:chgData name="Zhu Emma" userId="87df5055d8bb4b7e" providerId="LiveId" clId="{825B57B0-7DCA-404E-AE63-9BBBE13AED0F}" dt="2020-12-26T08:21:37.697" v="2424" actId="21"/>
          <ac:spMkLst>
            <pc:docMk/>
            <pc:sldMk cId="4204051276" sldId="331"/>
            <ac:spMk id="21" creationId="{652C7681-3DD9-4791-8FF6-666D3947F300}"/>
          </ac:spMkLst>
        </pc:spChg>
        <pc:spChg chg="del">
          <ac:chgData name="Zhu Emma" userId="87df5055d8bb4b7e" providerId="LiveId" clId="{825B57B0-7DCA-404E-AE63-9BBBE13AED0F}" dt="2020-12-26T08:21:37.697" v="2424" actId="21"/>
          <ac:spMkLst>
            <pc:docMk/>
            <pc:sldMk cId="4204051276" sldId="331"/>
            <ac:spMk id="24" creationId="{48280C69-685B-4E24-8C3C-490EA5EC16A7}"/>
          </ac:spMkLst>
        </pc:spChg>
        <pc:spChg chg="add mod">
          <ac:chgData name="Zhu Emma" userId="87df5055d8bb4b7e" providerId="LiveId" clId="{825B57B0-7DCA-404E-AE63-9BBBE13AED0F}" dt="2020-12-26T08:24:39.406" v="2447" actId="1076"/>
          <ac:spMkLst>
            <pc:docMk/>
            <pc:sldMk cId="4204051276" sldId="331"/>
            <ac:spMk id="31" creationId="{487D7BA5-7344-493F-9317-B01F870C451C}"/>
          </ac:spMkLst>
        </pc:spChg>
        <pc:spChg chg="del">
          <ac:chgData name="Zhu Emma" userId="87df5055d8bb4b7e" providerId="LiveId" clId="{825B57B0-7DCA-404E-AE63-9BBBE13AED0F}" dt="2020-12-26T08:21:37.697" v="2424" actId="21"/>
          <ac:spMkLst>
            <pc:docMk/>
            <pc:sldMk cId="4204051276" sldId="331"/>
            <ac:spMk id="32" creationId="{DCD51E18-674C-4573-97C7-FC8B4E275ED9}"/>
          </ac:spMkLst>
        </pc:spChg>
        <pc:spChg chg="del">
          <ac:chgData name="Zhu Emma" userId="87df5055d8bb4b7e" providerId="LiveId" clId="{825B57B0-7DCA-404E-AE63-9BBBE13AED0F}" dt="2020-12-26T08:21:37.697" v="2424" actId="21"/>
          <ac:spMkLst>
            <pc:docMk/>
            <pc:sldMk cId="4204051276" sldId="331"/>
            <ac:spMk id="33" creationId="{F0CA277F-4E4D-4803-B250-5C3DDC355FF4}"/>
          </ac:spMkLst>
        </pc:spChg>
        <pc:spChg chg="del">
          <ac:chgData name="Zhu Emma" userId="87df5055d8bb4b7e" providerId="LiveId" clId="{825B57B0-7DCA-404E-AE63-9BBBE13AED0F}" dt="2020-12-26T08:21:37.697" v="2424" actId="21"/>
          <ac:spMkLst>
            <pc:docMk/>
            <pc:sldMk cId="4204051276" sldId="331"/>
            <ac:spMk id="35" creationId="{604DE6C8-128C-4174-A466-6246C7AA6AAA}"/>
          </ac:spMkLst>
        </pc:spChg>
        <pc:spChg chg="mod">
          <ac:chgData name="Zhu Emma" userId="87df5055d8bb4b7e" providerId="LiveId" clId="{825B57B0-7DCA-404E-AE63-9BBBE13AED0F}" dt="2020-12-26T13:50:43.068" v="4656"/>
          <ac:spMkLst>
            <pc:docMk/>
            <pc:sldMk cId="4204051276" sldId="331"/>
            <ac:spMk id="37" creationId="{0CC7E1A3-D34E-485F-AB5B-F48146B72DE8}"/>
          </ac:spMkLst>
        </pc:spChg>
        <pc:spChg chg="mod">
          <ac:chgData name="Zhu Emma" userId="87df5055d8bb4b7e" providerId="LiveId" clId="{825B57B0-7DCA-404E-AE63-9BBBE13AED0F}" dt="2020-12-26T13:50:43.068" v="4656"/>
          <ac:spMkLst>
            <pc:docMk/>
            <pc:sldMk cId="4204051276" sldId="331"/>
            <ac:spMk id="38" creationId="{73FA9CE4-E12B-467D-BA83-98C4A76B3552}"/>
          </ac:spMkLst>
        </pc:spChg>
        <pc:spChg chg="mod">
          <ac:chgData name="Zhu Emma" userId="87df5055d8bb4b7e" providerId="LiveId" clId="{825B57B0-7DCA-404E-AE63-9BBBE13AED0F}" dt="2020-12-26T13:50:43.068" v="4656"/>
          <ac:spMkLst>
            <pc:docMk/>
            <pc:sldMk cId="4204051276" sldId="331"/>
            <ac:spMk id="39" creationId="{39D99E0C-25D9-43CD-A53F-7C78FC47A202}"/>
          </ac:spMkLst>
        </pc:spChg>
        <pc:spChg chg="mod">
          <ac:chgData name="Zhu Emma" userId="87df5055d8bb4b7e" providerId="LiveId" clId="{825B57B0-7DCA-404E-AE63-9BBBE13AED0F}" dt="2020-12-26T14:01:11.073" v="4828" actId="1582"/>
          <ac:spMkLst>
            <pc:docMk/>
            <pc:sldMk cId="4204051276" sldId="331"/>
            <ac:spMk id="40" creationId="{C3DC1842-3D5A-4020-BDA9-B3C1348DFF00}"/>
          </ac:spMkLst>
        </pc:spChg>
        <pc:spChg chg="mod">
          <ac:chgData name="Zhu Emma" userId="87df5055d8bb4b7e" providerId="LiveId" clId="{825B57B0-7DCA-404E-AE63-9BBBE13AED0F}" dt="2020-12-26T13:50:43.068" v="4656"/>
          <ac:spMkLst>
            <pc:docMk/>
            <pc:sldMk cId="4204051276" sldId="331"/>
            <ac:spMk id="41" creationId="{C6D031AF-622E-49E8-BF69-47D8ED721215}"/>
          </ac:spMkLst>
        </pc:spChg>
        <pc:spChg chg="mod">
          <ac:chgData name="Zhu Emma" userId="87df5055d8bb4b7e" providerId="LiveId" clId="{825B57B0-7DCA-404E-AE63-9BBBE13AED0F}" dt="2020-12-26T13:57:18.023" v="4785" actId="207"/>
          <ac:spMkLst>
            <pc:docMk/>
            <pc:sldMk cId="4204051276" sldId="331"/>
            <ac:spMk id="42" creationId="{0EAF5590-1C9D-4F66-A133-1408F3AB986E}"/>
          </ac:spMkLst>
        </pc:spChg>
        <pc:grpChg chg="add mod">
          <ac:chgData name="Zhu Emma" userId="87df5055d8bb4b7e" providerId="LiveId" clId="{825B57B0-7DCA-404E-AE63-9BBBE13AED0F}" dt="2020-12-26T13:50:43.068" v="4656"/>
          <ac:grpSpMkLst>
            <pc:docMk/>
            <pc:sldMk cId="4204051276" sldId="331"/>
            <ac:grpSpMk id="34" creationId="{4EF2E1A1-17FB-487B-B344-4426BA854981}"/>
          </ac:grpSpMkLst>
        </pc:grpChg>
        <pc:graphicFrameChg chg="add del modGraphic">
          <ac:chgData name="Zhu Emma" userId="87df5055d8bb4b7e" providerId="LiveId" clId="{825B57B0-7DCA-404E-AE63-9BBBE13AED0F}" dt="2020-12-26T14:25:20.308" v="5191" actId="21"/>
          <ac:graphicFrameMkLst>
            <pc:docMk/>
            <pc:sldMk cId="4204051276" sldId="331"/>
            <ac:graphicFrameMk id="18" creationId="{EF4B4A1A-C7BA-4091-BF06-1DB3EAD9FDBA}"/>
          </ac:graphicFrameMkLst>
        </pc:graphicFrameChg>
        <pc:picChg chg="add mod">
          <ac:chgData name="Zhu Emma" userId="87df5055d8bb4b7e" providerId="LiveId" clId="{825B57B0-7DCA-404E-AE63-9BBBE13AED0F}" dt="2020-12-26T08:24:08.488" v="2436" actId="1076"/>
          <ac:picMkLst>
            <pc:docMk/>
            <pc:sldMk cId="4204051276" sldId="331"/>
            <ac:picMk id="4" creationId="{B31CEDA0-8147-45AE-B699-6FC9045D97E4}"/>
          </ac:picMkLst>
        </pc:picChg>
        <pc:picChg chg="add mod">
          <ac:chgData name="Zhu Emma" userId="87df5055d8bb4b7e" providerId="LiveId" clId="{825B57B0-7DCA-404E-AE63-9BBBE13AED0F}" dt="2020-12-26T08:24:09.759" v="2437" actId="1076"/>
          <ac:picMkLst>
            <pc:docMk/>
            <pc:sldMk cId="4204051276" sldId="331"/>
            <ac:picMk id="7" creationId="{FA0E305E-D31C-4BE9-9115-C35785E387F8}"/>
          </ac:picMkLst>
        </pc:picChg>
        <pc:cxnChg chg="del">
          <ac:chgData name="Zhu Emma" userId="87df5055d8bb4b7e" providerId="LiveId" clId="{825B57B0-7DCA-404E-AE63-9BBBE13AED0F}" dt="2020-12-26T08:21:37.697" v="2424" actId="21"/>
          <ac:cxnSpMkLst>
            <pc:docMk/>
            <pc:sldMk cId="4204051276" sldId="331"/>
            <ac:cxnSpMk id="5" creationId="{CBCA9C8D-455B-47AF-B62F-F831D1BBC2EA}"/>
          </ac:cxnSpMkLst>
        </pc:cxnChg>
        <pc:cxnChg chg="del">
          <ac:chgData name="Zhu Emma" userId="87df5055d8bb4b7e" providerId="LiveId" clId="{825B57B0-7DCA-404E-AE63-9BBBE13AED0F}" dt="2020-12-26T08:21:37.697" v="2424" actId="21"/>
          <ac:cxnSpMkLst>
            <pc:docMk/>
            <pc:sldMk cId="4204051276" sldId="331"/>
            <ac:cxnSpMk id="14" creationId="{0519635E-C639-4BF2-9810-9BB97103CBB7}"/>
          </ac:cxnSpMkLst>
        </pc:cxnChg>
        <pc:cxnChg chg="del">
          <ac:chgData name="Zhu Emma" userId="87df5055d8bb4b7e" providerId="LiveId" clId="{825B57B0-7DCA-404E-AE63-9BBBE13AED0F}" dt="2020-12-26T08:21:37.697" v="2424" actId="21"/>
          <ac:cxnSpMkLst>
            <pc:docMk/>
            <pc:sldMk cId="4204051276" sldId="331"/>
            <ac:cxnSpMk id="19" creationId="{1C86013D-E102-4AFF-AD62-2AF011F5C281}"/>
          </ac:cxnSpMkLst>
        </pc:cxnChg>
        <pc:cxnChg chg="del">
          <ac:chgData name="Zhu Emma" userId="87df5055d8bb4b7e" providerId="LiveId" clId="{825B57B0-7DCA-404E-AE63-9BBBE13AED0F}" dt="2020-12-26T08:21:37.697" v="2424" actId="21"/>
          <ac:cxnSpMkLst>
            <pc:docMk/>
            <pc:sldMk cId="4204051276" sldId="331"/>
            <ac:cxnSpMk id="28" creationId="{584EEF44-BE4D-46BD-A00B-E7B245A4AA55}"/>
          </ac:cxnSpMkLst>
        </pc:cxnChg>
        <pc:cxnChg chg="del">
          <ac:chgData name="Zhu Emma" userId="87df5055d8bb4b7e" providerId="LiveId" clId="{825B57B0-7DCA-404E-AE63-9BBBE13AED0F}" dt="2020-12-26T08:21:37.697" v="2424" actId="21"/>
          <ac:cxnSpMkLst>
            <pc:docMk/>
            <pc:sldMk cId="4204051276" sldId="331"/>
            <ac:cxnSpMk id="29" creationId="{2EADD169-41FF-462E-B616-99E888A61CFF}"/>
          </ac:cxnSpMkLst>
        </pc:cxnChg>
        <pc:cxnChg chg="del">
          <ac:chgData name="Zhu Emma" userId="87df5055d8bb4b7e" providerId="LiveId" clId="{825B57B0-7DCA-404E-AE63-9BBBE13AED0F}" dt="2020-12-26T08:21:37.697" v="2424" actId="21"/>
          <ac:cxnSpMkLst>
            <pc:docMk/>
            <pc:sldMk cId="4204051276" sldId="331"/>
            <ac:cxnSpMk id="30" creationId="{04C0B5C7-A769-4C28-BAA3-5596C1670909}"/>
          </ac:cxnSpMkLst>
        </pc:cxnChg>
        <pc:cxnChg chg="del">
          <ac:chgData name="Zhu Emma" userId="87df5055d8bb4b7e" providerId="LiveId" clId="{825B57B0-7DCA-404E-AE63-9BBBE13AED0F}" dt="2020-12-26T08:21:37.697" v="2424" actId="21"/>
          <ac:cxnSpMkLst>
            <pc:docMk/>
            <pc:sldMk cId="4204051276" sldId="331"/>
            <ac:cxnSpMk id="36" creationId="{56791827-111E-459F-8181-F1DD98C5F0F1}"/>
          </ac:cxnSpMkLst>
        </pc:cxnChg>
        <pc:cxnChg chg="del">
          <ac:chgData name="Zhu Emma" userId="87df5055d8bb4b7e" providerId="LiveId" clId="{825B57B0-7DCA-404E-AE63-9BBBE13AED0F}" dt="2020-12-26T08:21:37.697" v="2424" actId="21"/>
          <ac:cxnSpMkLst>
            <pc:docMk/>
            <pc:sldMk cId="4204051276" sldId="331"/>
            <ac:cxnSpMk id="48" creationId="{436736E7-17F4-4D21-9EA4-6227980D7F8B}"/>
          </ac:cxnSpMkLst>
        </pc:cxnChg>
      </pc:sldChg>
      <pc:sldChg chg="addSp delSp modSp new mod modNotesTx">
        <pc:chgData name="Zhu Emma" userId="87df5055d8bb4b7e" providerId="LiveId" clId="{825B57B0-7DCA-404E-AE63-9BBBE13AED0F}" dt="2020-12-26T08:20:29.373" v="2415" actId="20577"/>
        <pc:sldMkLst>
          <pc:docMk/>
          <pc:sldMk cId="3809656241" sldId="332"/>
        </pc:sldMkLst>
        <pc:spChg chg="del">
          <ac:chgData name="Zhu Emma" userId="87df5055d8bb4b7e" providerId="LiveId" clId="{825B57B0-7DCA-404E-AE63-9BBBE13AED0F}" dt="2020-12-26T08:17:09.491" v="2257" actId="478"/>
          <ac:spMkLst>
            <pc:docMk/>
            <pc:sldMk cId="3809656241" sldId="332"/>
            <ac:spMk id="2" creationId="{83E1FCD0-724A-4C10-AB2B-3740942E9B20}"/>
          </ac:spMkLst>
        </pc:spChg>
        <pc:picChg chg="add mod">
          <ac:chgData name="Zhu Emma" userId="87df5055d8bb4b7e" providerId="LiveId" clId="{825B57B0-7DCA-404E-AE63-9BBBE13AED0F}" dt="2020-12-26T08:17:14.914" v="2260" actId="14100"/>
          <ac:picMkLst>
            <pc:docMk/>
            <pc:sldMk cId="3809656241" sldId="332"/>
            <ac:picMk id="4" creationId="{E0879DF7-B019-487F-A7D8-0E88D2EA4EF4}"/>
          </ac:picMkLst>
        </pc:picChg>
      </pc:sldChg>
      <pc:sldChg chg="delSp new del mod">
        <pc:chgData name="Zhu Emma" userId="87df5055d8bb4b7e" providerId="LiveId" clId="{825B57B0-7DCA-404E-AE63-9BBBE13AED0F}" dt="2020-12-26T08:21:29.947" v="2423" actId="2696"/>
        <pc:sldMkLst>
          <pc:docMk/>
          <pc:sldMk cId="2471629108" sldId="333"/>
        </pc:sldMkLst>
        <pc:spChg chg="del">
          <ac:chgData name="Zhu Emma" userId="87df5055d8bb4b7e" providerId="LiveId" clId="{825B57B0-7DCA-404E-AE63-9BBBE13AED0F}" dt="2020-12-26T08:21:21.321" v="2419" actId="21"/>
          <ac:spMkLst>
            <pc:docMk/>
            <pc:sldMk cId="2471629108" sldId="333"/>
            <ac:spMk id="2" creationId="{C65FE964-3251-4B7E-90F4-9A450474FEC0}"/>
          </ac:spMkLst>
        </pc:spChg>
      </pc:sldChg>
      <pc:sldChg chg="addSp delSp modSp add mod">
        <pc:chgData name="Zhu Emma" userId="87df5055d8bb4b7e" providerId="LiveId" clId="{825B57B0-7DCA-404E-AE63-9BBBE13AED0F}" dt="2020-12-26T14:03:33.749" v="4863"/>
        <pc:sldMkLst>
          <pc:docMk/>
          <pc:sldMk cId="1487570072" sldId="334"/>
        </pc:sldMkLst>
        <pc:spChg chg="del">
          <ac:chgData name="Zhu Emma" userId="87df5055d8bb4b7e" providerId="LiveId" clId="{825B57B0-7DCA-404E-AE63-9BBBE13AED0F}" dt="2020-12-26T13:50:50.056" v="4657" actId="478"/>
          <ac:spMkLst>
            <pc:docMk/>
            <pc:sldMk cId="1487570072" sldId="334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6T13:50:50.056" v="4657" actId="478"/>
          <ac:spMkLst>
            <pc:docMk/>
            <pc:sldMk cId="1487570072" sldId="334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13:50:50.056" v="4657" actId="478"/>
          <ac:spMkLst>
            <pc:docMk/>
            <pc:sldMk cId="1487570072" sldId="334"/>
            <ac:spMk id="13" creationId="{00000000-0000-0000-0000-000000000000}"/>
          </ac:spMkLst>
        </pc:spChg>
        <pc:spChg chg="del">
          <ac:chgData name="Zhu Emma" userId="87df5055d8bb4b7e" providerId="LiveId" clId="{825B57B0-7DCA-404E-AE63-9BBBE13AED0F}" dt="2020-12-26T13:50:50.056" v="4657" actId="478"/>
          <ac:spMkLst>
            <pc:docMk/>
            <pc:sldMk cId="1487570072" sldId="334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13:50:50.056" v="4657" actId="478"/>
          <ac:spMkLst>
            <pc:docMk/>
            <pc:sldMk cId="1487570072" sldId="334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13:50:50.056" v="4657" actId="478"/>
          <ac:spMkLst>
            <pc:docMk/>
            <pc:sldMk cId="1487570072" sldId="334"/>
            <ac:spMk id="17" creationId="{508FE53C-A7E9-4F02-926A-5E463BAB6068}"/>
          </ac:spMkLst>
        </pc:spChg>
        <pc:spChg chg="mod">
          <ac:chgData name="Zhu Emma" userId="87df5055d8bb4b7e" providerId="LiveId" clId="{825B57B0-7DCA-404E-AE63-9BBBE13AED0F}" dt="2020-12-26T13:50:50.818" v="4658"/>
          <ac:spMkLst>
            <pc:docMk/>
            <pc:sldMk cId="1487570072" sldId="334"/>
            <ac:spMk id="25" creationId="{4FF4524A-F946-45D5-AED0-A999A86A3A9A}"/>
          </ac:spMkLst>
        </pc:spChg>
        <pc:spChg chg="mod">
          <ac:chgData name="Zhu Emma" userId="87df5055d8bb4b7e" providerId="LiveId" clId="{825B57B0-7DCA-404E-AE63-9BBBE13AED0F}" dt="2020-12-26T13:50:50.818" v="4658"/>
          <ac:spMkLst>
            <pc:docMk/>
            <pc:sldMk cId="1487570072" sldId="334"/>
            <ac:spMk id="26" creationId="{989E8EBF-95EA-46E0-9FED-2E36B2E670D9}"/>
          </ac:spMkLst>
        </pc:spChg>
        <pc:spChg chg="mod">
          <ac:chgData name="Zhu Emma" userId="87df5055d8bb4b7e" providerId="LiveId" clId="{825B57B0-7DCA-404E-AE63-9BBBE13AED0F}" dt="2020-12-26T13:50:50.818" v="4658"/>
          <ac:spMkLst>
            <pc:docMk/>
            <pc:sldMk cId="1487570072" sldId="334"/>
            <ac:spMk id="27" creationId="{78D20D19-9AEA-4394-9CD3-E98EBC34529C}"/>
          </ac:spMkLst>
        </pc:spChg>
        <pc:spChg chg="mod">
          <ac:chgData name="Zhu Emma" userId="87df5055d8bb4b7e" providerId="LiveId" clId="{825B57B0-7DCA-404E-AE63-9BBBE13AED0F}" dt="2020-12-26T13:50:50.818" v="4658"/>
          <ac:spMkLst>
            <pc:docMk/>
            <pc:sldMk cId="1487570072" sldId="334"/>
            <ac:spMk id="31" creationId="{FB66A87F-08EE-414F-9B6F-E68F3F82BCC1}"/>
          </ac:spMkLst>
        </pc:spChg>
        <pc:spChg chg="mod">
          <ac:chgData name="Zhu Emma" userId="87df5055d8bb4b7e" providerId="LiveId" clId="{825B57B0-7DCA-404E-AE63-9BBBE13AED0F}" dt="2020-12-26T13:50:50.818" v="4658"/>
          <ac:spMkLst>
            <pc:docMk/>
            <pc:sldMk cId="1487570072" sldId="334"/>
            <ac:spMk id="34" creationId="{EFC9DC46-FFE1-46F4-AA7D-17F9C5442242}"/>
          </ac:spMkLst>
        </pc:spChg>
        <pc:spChg chg="mod">
          <ac:chgData name="Zhu Emma" userId="87df5055d8bb4b7e" providerId="LiveId" clId="{825B57B0-7DCA-404E-AE63-9BBBE13AED0F}" dt="2020-12-26T08:25:23.266" v="2449" actId="1076"/>
          <ac:spMkLst>
            <pc:docMk/>
            <pc:sldMk cId="1487570072" sldId="334"/>
            <ac:spMk id="35" creationId="{604DE6C8-128C-4174-A466-6246C7AA6AAA}"/>
          </ac:spMkLst>
        </pc:spChg>
        <pc:spChg chg="mod">
          <ac:chgData name="Zhu Emma" userId="87df5055d8bb4b7e" providerId="LiveId" clId="{825B57B0-7DCA-404E-AE63-9BBBE13AED0F}" dt="2020-12-26T13:50:50.818" v="4658"/>
          <ac:spMkLst>
            <pc:docMk/>
            <pc:sldMk cId="1487570072" sldId="334"/>
            <ac:spMk id="37" creationId="{36CD3FCF-2F11-414E-B4D3-78223F4C5E97}"/>
          </ac:spMkLst>
        </pc:spChg>
        <pc:spChg chg="mod">
          <ac:chgData name="Zhu Emma" userId="87df5055d8bb4b7e" providerId="LiveId" clId="{825B57B0-7DCA-404E-AE63-9BBBE13AED0F}" dt="2020-12-26T13:50:54.751" v="4663"/>
          <ac:spMkLst>
            <pc:docMk/>
            <pc:sldMk cId="1487570072" sldId="334"/>
            <ac:spMk id="39" creationId="{43D5FB46-1680-413C-B0C7-BC95C6BDF477}"/>
          </ac:spMkLst>
        </pc:spChg>
        <pc:spChg chg="mod">
          <ac:chgData name="Zhu Emma" userId="87df5055d8bb4b7e" providerId="LiveId" clId="{825B57B0-7DCA-404E-AE63-9BBBE13AED0F}" dt="2020-12-26T13:50:54.751" v="4663"/>
          <ac:spMkLst>
            <pc:docMk/>
            <pc:sldMk cId="1487570072" sldId="334"/>
            <ac:spMk id="40" creationId="{B305FB4B-8565-4250-8112-283DDC97374F}"/>
          </ac:spMkLst>
        </pc:spChg>
        <pc:spChg chg="mod">
          <ac:chgData name="Zhu Emma" userId="87df5055d8bb4b7e" providerId="LiveId" clId="{825B57B0-7DCA-404E-AE63-9BBBE13AED0F}" dt="2020-12-26T13:50:54.751" v="4663"/>
          <ac:spMkLst>
            <pc:docMk/>
            <pc:sldMk cId="1487570072" sldId="334"/>
            <ac:spMk id="41" creationId="{D491161C-2654-466C-B750-F31B5595E4D1}"/>
          </ac:spMkLst>
        </pc:spChg>
        <pc:spChg chg="mod">
          <ac:chgData name="Zhu Emma" userId="87df5055d8bb4b7e" providerId="LiveId" clId="{825B57B0-7DCA-404E-AE63-9BBBE13AED0F}" dt="2020-12-26T13:50:54.751" v="4663"/>
          <ac:spMkLst>
            <pc:docMk/>
            <pc:sldMk cId="1487570072" sldId="334"/>
            <ac:spMk id="42" creationId="{0800D8AF-45B7-4D56-8C6B-444726F130FA}"/>
          </ac:spMkLst>
        </pc:spChg>
        <pc:spChg chg="mod">
          <ac:chgData name="Zhu Emma" userId="87df5055d8bb4b7e" providerId="LiveId" clId="{825B57B0-7DCA-404E-AE63-9BBBE13AED0F}" dt="2020-12-26T13:50:54.751" v="4663"/>
          <ac:spMkLst>
            <pc:docMk/>
            <pc:sldMk cId="1487570072" sldId="334"/>
            <ac:spMk id="43" creationId="{9FC1AB37-B74E-4111-B751-82075F827B51}"/>
          </ac:spMkLst>
        </pc:spChg>
        <pc:spChg chg="mod">
          <ac:chgData name="Zhu Emma" userId="87df5055d8bb4b7e" providerId="LiveId" clId="{825B57B0-7DCA-404E-AE63-9BBBE13AED0F}" dt="2020-12-26T13:50:54.751" v="4663"/>
          <ac:spMkLst>
            <pc:docMk/>
            <pc:sldMk cId="1487570072" sldId="334"/>
            <ac:spMk id="44" creationId="{DDEDE081-6B2A-447C-ACA6-EF0365262AAC}"/>
          </ac:spMkLst>
        </pc:spChg>
        <pc:spChg chg="mod">
          <ac:chgData name="Zhu Emma" userId="87df5055d8bb4b7e" providerId="LiveId" clId="{825B57B0-7DCA-404E-AE63-9BBBE13AED0F}" dt="2020-12-26T13:57:36.505" v="4787"/>
          <ac:spMkLst>
            <pc:docMk/>
            <pc:sldMk cId="1487570072" sldId="334"/>
            <ac:spMk id="46" creationId="{F209AEE2-6887-4ECA-8246-624116D5ECEB}"/>
          </ac:spMkLst>
        </pc:spChg>
        <pc:spChg chg="mod">
          <ac:chgData name="Zhu Emma" userId="87df5055d8bb4b7e" providerId="LiveId" clId="{825B57B0-7DCA-404E-AE63-9BBBE13AED0F}" dt="2020-12-26T13:57:36.505" v="4787"/>
          <ac:spMkLst>
            <pc:docMk/>
            <pc:sldMk cId="1487570072" sldId="334"/>
            <ac:spMk id="47" creationId="{F4B482AF-39BD-4EA7-87D8-C8B25A80BE66}"/>
          </ac:spMkLst>
        </pc:spChg>
        <pc:spChg chg="mod">
          <ac:chgData name="Zhu Emma" userId="87df5055d8bb4b7e" providerId="LiveId" clId="{825B57B0-7DCA-404E-AE63-9BBBE13AED0F}" dt="2020-12-26T13:57:36.505" v="4787"/>
          <ac:spMkLst>
            <pc:docMk/>
            <pc:sldMk cId="1487570072" sldId="334"/>
            <ac:spMk id="49" creationId="{56B0CF34-74EF-471C-9D51-283EAC9FDAAC}"/>
          </ac:spMkLst>
        </pc:spChg>
        <pc:spChg chg="mod">
          <ac:chgData name="Zhu Emma" userId="87df5055d8bb4b7e" providerId="LiveId" clId="{825B57B0-7DCA-404E-AE63-9BBBE13AED0F}" dt="2020-12-26T13:57:44.887" v="4789" actId="207"/>
          <ac:spMkLst>
            <pc:docMk/>
            <pc:sldMk cId="1487570072" sldId="334"/>
            <ac:spMk id="50" creationId="{86E66241-A3F5-4EB9-9AD5-3D409EAF3F1F}"/>
          </ac:spMkLst>
        </pc:spChg>
        <pc:spChg chg="mod">
          <ac:chgData name="Zhu Emma" userId="87df5055d8bb4b7e" providerId="LiveId" clId="{825B57B0-7DCA-404E-AE63-9BBBE13AED0F}" dt="2020-12-26T13:57:36.505" v="4787"/>
          <ac:spMkLst>
            <pc:docMk/>
            <pc:sldMk cId="1487570072" sldId="334"/>
            <ac:spMk id="51" creationId="{082656A7-0FCE-4324-8C94-ACE3084582E1}"/>
          </ac:spMkLst>
        </pc:spChg>
        <pc:spChg chg="mod">
          <ac:chgData name="Zhu Emma" userId="87df5055d8bb4b7e" providerId="LiveId" clId="{825B57B0-7DCA-404E-AE63-9BBBE13AED0F}" dt="2020-12-26T13:57:36.505" v="4787"/>
          <ac:spMkLst>
            <pc:docMk/>
            <pc:sldMk cId="1487570072" sldId="334"/>
            <ac:spMk id="52" creationId="{8614A67C-FFBA-4C03-B78C-D6F0F1E76EE8}"/>
          </ac:spMkLst>
        </pc:spChg>
        <pc:spChg chg="mod">
          <ac:chgData name="Zhu Emma" userId="87df5055d8bb4b7e" providerId="LiveId" clId="{825B57B0-7DCA-404E-AE63-9BBBE13AED0F}" dt="2020-12-26T14:03:33.749" v="4863"/>
          <ac:spMkLst>
            <pc:docMk/>
            <pc:sldMk cId="1487570072" sldId="334"/>
            <ac:spMk id="54" creationId="{592E409F-1C06-4A15-AEB0-1797ABD550BA}"/>
          </ac:spMkLst>
        </pc:spChg>
        <pc:spChg chg="mod">
          <ac:chgData name="Zhu Emma" userId="87df5055d8bb4b7e" providerId="LiveId" clId="{825B57B0-7DCA-404E-AE63-9BBBE13AED0F}" dt="2020-12-26T14:03:33.749" v="4863"/>
          <ac:spMkLst>
            <pc:docMk/>
            <pc:sldMk cId="1487570072" sldId="334"/>
            <ac:spMk id="55" creationId="{544730C4-8E38-4E60-8C87-4542EFF674B0}"/>
          </ac:spMkLst>
        </pc:spChg>
        <pc:spChg chg="mod">
          <ac:chgData name="Zhu Emma" userId="87df5055d8bb4b7e" providerId="LiveId" clId="{825B57B0-7DCA-404E-AE63-9BBBE13AED0F}" dt="2020-12-26T14:03:33.749" v="4863"/>
          <ac:spMkLst>
            <pc:docMk/>
            <pc:sldMk cId="1487570072" sldId="334"/>
            <ac:spMk id="56" creationId="{CFEAD80F-2A0D-43C9-A880-5782607D2BAE}"/>
          </ac:spMkLst>
        </pc:spChg>
        <pc:spChg chg="mod">
          <ac:chgData name="Zhu Emma" userId="87df5055d8bb4b7e" providerId="LiveId" clId="{825B57B0-7DCA-404E-AE63-9BBBE13AED0F}" dt="2020-12-26T14:03:33.749" v="4863"/>
          <ac:spMkLst>
            <pc:docMk/>
            <pc:sldMk cId="1487570072" sldId="334"/>
            <ac:spMk id="57" creationId="{4D489664-F784-42E6-9B29-6599C51E1E12}"/>
          </ac:spMkLst>
        </pc:spChg>
        <pc:spChg chg="mod">
          <ac:chgData name="Zhu Emma" userId="87df5055d8bb4b7e" providerId="LiveId" clId="{825B57B0-7DCA-404E-AE63-9BBBE13AED0F}" dt="2020-12-26T14:03:33.749" v="4863"/>
          <ac:spMkLst>
            <pc:docMk/>
            <pc:sldMk cId="1487570072" sldId="334"/>
            <ac:spMk id="58" creationId="{44470D0C-866D-46F2-AACD-0199E97E1257}"/>
          </ac:spMkLst>
        </pc:spChg>
        <pc:spChg chg="mod">
          <ac:chgData name="Zhu Emma" userId="87df5055d8bb4b7e" providerId="LiveId" clId="{825B57B0-7DCA-404E-AE63-9BBBE13AED0F}" dt="2020-12-26T14:03:33.749" v="4863"/>
          <ac:spMkLst>
            <pc:docMk/>
            <pc:sldMk cId="1487570072" sldId="334"/>
            <ac:spMk id="59" creationId="{F6CDD90A-FB2D-453F-9A23-0E1D773DAB62}"/>
          </ac:spMkLst>
        </pc:spChg>
        <pc:grpChg chg="add del mod">
          <ac:chgData name="Zhu Emma" userId="87df5055d8bb4b7e" providerId="LiveId" clId="{825B57B0-7DCA-404E-AE63-9BBBE13AED0F}" dt="2020-12-26T13:50:53.680" v="4662"/>
          <ac:grpSpMkLst>
            <pc:docMk/>
            <pc:sldMk cId="1487570072" sldId="334"/>
            <ac:grpSpMk id="23" creationId="{C159B1EB-A893-49FE-BA0F-2026B15CC1FA}"/>
          </ac:grpSpMkLst>
        </pc:grpChg>
        <pc:grpChg chg="add del mod">
          <ac:chgData name="Zhu Emma" userId="87df5055d8bb4b7e" providerId="LiveId" clId="{825B57B0-7DCA-404E-AE63-9BBBE13AED0F}" dt="2020-12-26T13:57:36.073" v="4786" actId="478"/>
          <ac:grpSpMkLst>
            <pc:docMk/>
            <pc:sldMk cId="1487570072" sldId="334"/>
            <ac:grpSpMk id="38" creationId="{D013CA3E-CC81-4187-B7EB-365E30E590AF}"/>
          </ac:grpSpMkLst>
        </pc:grpChg>
        <pc:grpChg chg="add del mod">
          <ac:chgData name="Zhu Emma" userId="87df5055d8bb4b7e" providerId="LiveId" clId="{825B57B0-7DCA-404E-AE63-9BBBE13AED0F}" dt="2020-12-26T14:03:33.348" v="4862" actId="478"/>
          <ac:grpSpMkLst>
            <pc:docMk/>
            <pc:sldMk cId="1487570072" sldId="334"/>
            <ac:grpSpMk id="45" creationId="{152202CC-2A37-4970-9813-3736FA868E2A}"/>
          </ac:grpSpMkLst>
        </pc:grpChg>
        <pc:grpChg chg="add mod">
          <ac:chgData name="Zhu Emma" userId="87df5055d8bb4b7e" providerId="LiveId" clId="{825B57B0-7DCA-404E-AE63-9BBBE13AED0F}" dt="2020-12-26T14:03:33.749" v="4863"/>
          <ac:grpSpMkLst>
            <pc:docMk/>
            <pc:sldMk cId="1487570072" sldId="334"/>
            <ac:grpSpMk id="53" creationId="{D5DE4353-9143-4EAA-AB69-B2327D766BF2}"/>
          </ac:grpSpMkLst>
        </pc:grpChg>
      </pc:sldChg>
      <pc:sldChg chg="modSp add mod ord">
        <pc:chgData name="Zhu Emma" userId="87df5055d8bb4b7e" providerId="LiveId" clId="{825B57B0-7DCA-404E-AE63-9BBBE13AED0F}" dt="2020-12-26T08:36:31.382" v="2585" actId="1076"/>
        <pc:sldMkLst>
          <pc:docMk/>
          <pc:sldMk cId="105825457" sldId="335"/>
        </pc:sldMkLst>
        <pc:spChg chg="mod">
          <ac:chgData name="Zhu Emma" userId="87df5055d8bb4b7e" providerId="LiveId" clId="{825B57B0-7DCA-404E-AE63-9BBBE13AED0F}" dt="2020-12-26T08:29:01.563" v="2486" actId="1076"/>
          <ac:spMkLst>
            <pc:docMk/>
            <pc:sldMk cId="105825457" sldId="335"/>
            <ac:spMk id="3" creationId="{3DA9B8FD-F9E3-4F6F-8748-87D89A49C9C5}"/>
          </ac:spMkLst>
        </pc:spChg>
        <pc:spChg chg="mod">
          <ac:chgData name="Zhu Emma" userId="87df5055d8bb4b7e" providerId="LiveId" clId="{825B57B0-7DCA-404E-AE63-9BBBE13AED0F}" dt="2020-12-26T08:36:31.382" v="2585" actId="1076"/>
          <ac:spMkLst>
            <pc:docMk/>
            <pc:sldMk cId="105825457" sldId="335"/>
            <ac:spMk id="5" creationId="{0D34624F-DC09-4D18-8B2D-87388E2A8FB4}"/>
          </ac:spMkLst>
        </pc:spChg>
      </pc:sldChg>
      <pc:sldChg chg="addSp delSp modSp new del mod ord">
        <pc:chgData name="Zhu Emma" userId="87df5055d8bb4b7e" providerId="LiveId" clId="{825B57B0-7DCA-404E-AE63-9BBBE13AED0F}" dt="2020-12-26T08:34:46.960" v="2564" actId="2696"/>
        <pc:sldMkLst>
          <pc:docMk/>
          <pc:sldMk cId="57215544" sldId="336"/>
        </pc:sldMkLst>
        <pc:spChg chg="del">
          <ac:chgData name="Zhu Emma" userId="87df5055d8bb4b7e" providerId="LiveId" clId="{825B57B0-7DCA-404E-AE63-9BBBE13AED0F}" dt="2020-12-26T08:31:32.291" v="2508" actId="478"/>
          <ac:spMkLst>
            <pc:docMk/>
            <pc:sldMk cId="57215544" sldId="336"/>
            <ac:spMk id="2" creationId="{2C3799AD-B526-4274-B5EF-2D5E0B1ECFE0}"/>
          </ac:spMkLst>
        </pc:spChg>
        <pc:spChg chg="add del mod">
          <ac:chgData name="Zhu Emma" userId="87df5055d8bb4b7e" providerId="LiveId" clId="{825B57B0-7DCA-404E-AE63-9BBBE13AED0F}" dt="2020-12-26T08:32:00.407" v="2522"/>
          <ac:spMkLst>
            <pc:docMk/>
            <pc:sldMk cId="57215544" sldId="336"/>
            <ac:spMk id="4" creationId="{35BCE9C9-DA13-4D71-A2DC-59E087C6F3A4}"/>
          </ac:spMkLst>
        </pc:spChg>
        <pc:spChg chg="add del mod">
          <ac:chgData name="Zhu Emma" userId="87df5055d8bb4b7e" providerId="LiveId" clId="{825B57B0-7DCA-404E-AE63-9BBBE13AED0F}" dt="2020-12-26T08:32:35.094" v="2531" actId="21"/>
          <ac:spMkLst>
            <pc:docMk/>
            <pc:sldMk cId="57215544" sldId="336"/>
            <ac:spMk id="5" creationId="{53AE52BE-AB64-46BD-BBEF-8420A38982DC}"/>
          </ac:spMkLst>
        </pc:spChg>
        <pc:spChg chg="add mod">
          <ac:chgData name="Zhu Emma" userId="87df5055d8bb4b7e" providerId="LiveId" clId="{825B57B0-7DCA-404E-AE63-9BBBE13AED0F}" dt="2020-12-26T08:32:59.211" v="2539" actId="1076"/>
          <ac:spMkLst>
            <pc:docMk/>
            <pc:sldMk cId="57215544" sldId="336"/>
            <ac:spMk id="6" creationId="{210CEFE6-66F3-43A5-A905-F0BB288074B9}"/>
          </ac:spMkLst>
        </pc:spChg>
        <pc:picChg chg="add del mod">
          <ac:chgData name="Zhu Emma" userId="87df5055d8bb4b7e" providerId="LiveId" clId="{825B57B0-7DCA-404E-AE63-9BBBE13AED0F}" dt="2020-12-26T08:33:14.296" v="2543" actId="21"/>
          <ac:picMkLst>
            <pc:docMk/>
            <pc:sldMk cId="57215544" sldId="336"/>
            <ac:picMk id="3" creationId="{7DC289E3-6B15-4505-A87D-341160E3E056}"/>
          </ac:picMkLst>
        </pc:picChg>
      </pc:sldChg>
      <pc:sldChg chg="addSp delSp modSp add del mod ord">
        <pc:chgData name="Zhu Emma" userId="87df5055d8bb4b7e" providerId="LiveId" clId="{825B57B0-7DCA-404E-AE63-9BBBE13AED0F}" dt="2020-12-26T08:31:25.949" v="2505" actId="2696"/>
        <pc:sldMkLst>
          <pc:docMk/>
          <pc:sldMk cId="776075977" sldId="336"/>
        </pc:sldMkLst>
        <pc:spChg chg="del">
          <ac:chgData name="Zhu Emma" userId="87df5055d8bb4b7e" providerId="LiveId" clId="{825B57B0-7DCA-404E-AE63-9BBBE13AED0F}" dt="2020-12-26T08:31:18.291" v="2501" actId="21"/>
          <ac:spMkLst>
            <pc:docMk/>
            <pc:sldMk cId="776075977" sldId="336"/>
            <ac:spMk id="3" creationId="{5526F999-8C90-4BB0-944D-B8AACBA340E7}"/>
          </ac:spMkLst>
        </pc:spChg>
        <pc:spChg chg="del">
          <ac:chgData name="Zhu Emma" userId="87df5055d8bb4b7e" providerId="LiveId" clId="{825B57B0-7DCA-404E-AE63-9BBBE13AED0F}" dt="2020-12-26T08:31:17.107" v="2500" actId="21"/>
          <ac:spMkLst>
            <pc:docMk/>
            <pc:sldMk cId="776075977" sldId="336"/>
            <ac:spMk id="12" creationId="{00000000-0000-0000-0000-000000000000}"/>
          </ac:spMkLst>
        </pc:spChg>
        <pc:spChg chg="del">
          <ac:chgData name="Zhu Emma" userId="87df5055d8bb4b7e" providerId="LiveId" clId="{825B57B0-7DCA-404E-AE63-9BBBE13AED0F}" dt="2020-12-26T08:31:17.107" v="2500" actId="21"/>
          <ac:spMkLst>
            <pc:docMk/>
            <pc:sldMk cId="776075977" sldId="336"/>
            <ac:spMk id="13" creationId="{00000000-0000-0000-0000-000000000000}"/>
          </ac:spMkLst>
        </pc:spChg>
        <pc:spChg chg="del">
          <ac:chgData name="Zhu Emma" userId="87df5055d8bb4b7e" providerId="LiveId" clId="{825B57B0-7DCA-404E-AE63-9BBBE13AED0F}" dt="2020-12-26T08:31:17.107" v="2500" actId="21"/>
          <ac:spMkLst>
            <pc:docMk/>
            <pc:sldMk cId="776075977" sldId="336"/>
            <ac:spMk id="15" creationId="{92EBD19E-A58F-454F-B8F3-375E289BF262}"/>
          </ac:spMkLst>
        </pc:spChg>
        <pc:spChg chg="del">
          <ac:chgData name="Zhu Emma" userId="87df5055d8bb4b7e" providerId="LiveId" clId="{825B57B0-7DCA-404E-AE63-9BBBE13AED0F}" dt="2020-12-26T08:31:17.107" v="2500" actId="21"/>
          <ac:spMkLst>
            <pc:docMk/>
            <pc:sldMk cId="776075977" sldId="336"/>
            <ac:spMk id="16" creationId="{CBE41FB9-7328-4168-93A9-E0A467B9AD01}"/>
          </ac:spMkLst>
        </pc:spChg>
        <pc:spChg chg="del">
          <ac:chgData name="Zhu Emma" userId="87df5055d8bb4b7e" providerId="LiveId" clId="{825B57B0-7DCA-404E-AE63-9BBBE13AED0F}" dt="2020-12-26T08:31:17.107" v="2500" actId="21"/>
          <ac:spMkLst>
            <pc:docMk/>
            <pc:sldMk cId="776075977" sldId="336"/>
            <ac:spMk id="17" creationId="{508FE53C-A7E9-4F02-926A-5E463BAB6068}"/>
          </ac:spMkLst>
        </pc:spChg>
        <pc:spChg chg="add del">
          <ac:chgData name="Zhu Emma" userId="87df5055d8bb4b7e" providerId="LiveId" clId="{825B57B0-7DCA-404E-AE63-9BBBE13AED0F}" dt="2020-12-26T08:31:21.890" v="2504" actId="21"/>
          <ac:spMkLst>
            <pc:docMk/>
            <pc:sldMk cId="776075977" sldId="336"/>
            <ac:spMk id="23" creationId="{2F256F51-5AA6-4564-8B86-972A0D2D67BC}"/>
          </ac:spMkLst>
        </pc:spChg>
        <pc:spChg chg="del">
          <ac:chgData name="Zhu Emma" userId="87df5055d8bb4b7e" providerId="LiveId" clId="{825B57B0-7DCA-404E-AE63-9BBBE13AED0F}" dt="2020-12-26T08:31:19.738" v="2502" actId="21"/>
          <ac:spMkLst>
            <pc:docMk/>
            <pc:sldMk cId="776075977" sldId="336"/>
            <ac:spMk id="27" creationId="{FC451C27-AFF4-4A31-825F-43B491ED4B08}"/>
          </ac:spMkLst>
        </pc:spChg>
        <pc:picChg chg="mod ord">
          <ac:chgData name="Zhu Emma" userId="87df5055d8bb4b7e" providerId="LiveId" clId="{825B57B0-7DCA-404E-AE63-9BBBE13AED0F}" dt="2020-12-26T08:30:59.481" v="2497" actId="1076"/>
          <ac:picMkLst>
            <pc:docMk/>
            <pc:sldMk cId="776075977" sldId="336"/>
            <ac:picMk id="34" creationId="{ADB0F124-0717-4ECE-91C8-E91BA735FCCD}"/>
          </ac:picMkLst>
        </pc:picChg>
      </pc:sldChg>
      <pc:sldChg chg="addSp delSp modSp add mod">
        <pc:chgData name="Zhu Emma" userId="87df5055d8bb4b7e" providerId="LiveId" clId="{825B57B0-7DCA-404E-AE63-9BBBE13AED0F}" dt="2020-12-26T14:02:40.183" v="4847"/>
        <pc:sldMkLst>
          <pc:docMk/>
          <pc:sldMk cId="1045813714" sldId="336"/>
        </pc:sldMkLst>
        <pc:spChg chg="add mod">
          <ac:chgData name="Zhu Emma" userId="87df5055d8bb4b7e" providerId="LiveId" clId="{825B57B0-7DCA-404E-AE63-9BBBE13AED0F}" dt="2020-12-26T12:24:59.821" v="3125" actId="1076"/>
          <ac:spMkLst>
            <pc:docMk/>
            <pc:sldMk cId="1045813714" sldId="336"/>
            <ac:spMk id="5" creationId="{EA5363DE-FAFC-4445-A07C-E0C9E0DCD41B}"/>
          </ac:spMkLst>
        </pc:spChg>
        <pc:spChg chg="del">
          <ac:chgData name="Zhu Emma" userId="87df5055d8bb4b7e" providerId="LiveId" clId="{825B57B0-7DCA-404E-AE63-9BBBE13AED0F}" dt="2020-12-26T12:23:33.487" v="3081" actId="478"/>
          <ac:spMkLst>
            <pc:docMk/>
            <pc:sldMk cId="1045813714" sldId="336"/>
            <ac:spMk id="10" creationId="{197C0282-CAC1-4F77-8D9D-F4D53FCCC79F}"/>
          </ac:spMkLst>
        </pc:spChg>
        <pc:spChg chg="del">
          <ac:chgData name="Zhu Emma" userId="87df5055d8bb4b7e" providerId="LiveId" clId="{825B57B0-7DCA-404E-AE63-9BBBE13AED0F}" dt="2020-12-26T12:23:33.487" v="3081" actId="478"/>
          <ac:spMkLst>
            <pc:docMk/>
            <pc:sldMk cId="1045813714" sldId="336"/>
            <ac:spMk id="14" creationId="{0DC7698C-1F90-48FA-896E-85D451C9EB7B}"/>
          </ac:spMkLst>
        </pc:spChg>
        <pc:spChg chg="mod">
          <ac:chgData name="Zhu Emma" userId="87df5055d8bb4b7e" providerId="LiveId" clId="{825B57B0-7DCA-404E-AE63-9BBBE13AED0F}" dt="2020-12-26T14:00:23.776" v="4824"/>
          <ac:spMkLst>
            <pc:docMk/>
            <pc:sldMk cId="1045813714" sldId="336"/>
            <ac:spMk id="23" creationId="{035C471C-0DD8-4605-99FE-E6FA93967075}"/>
          </ac:spMkLst>
        </pc:spChg>
        <pc:spChg chg="mod">
          <ac:chgData name="Zhu Emma" userId="87df5055d8bb4b7e" providerId="LiveId" clId="{825B57B0-7DCA-404E-AE63-9BBBE13AED0F}" dt="2020-12-26T14:00:23.776" v="4824"/>
          <ac:spMkLst>
            <pc:docMk/>
            <pc:sldMk cId="1045813714" sldId="336"/>
            <ac:spMk id="25" creationId="{E7D87023-4DB3-494E-B365-89E8FB1E32C5}"/>
          </ac:spMkLst>
        </pc:spChg>
        <pc:spChg chg="mod">
          <ac:chgData name="Zhu Emma" userId="87df5055d8bb4b7e" providerId="LiveId" clId="{825B57B0-7DCA-404E-AE63-9BBBE13AED0F}" dt="2020-12-26T14:00:23.776" v="4824"/>
          <ac:spMkLst>
            <pc:docMk/>
            <pc:sldMk cId="1045813714" sldId="336"/>
            <ac:spMk id="26" creationId="{173BA4E2-DA52-48E6-A3B6-84FA2E659C7C}"/>
          </ac:spMkLst>
        </pc:spChg>
        <pc:spChg chg="mod">
          <ac:chgData name="Zhu Emma" userId="87df5055d8bb4b7e" providerId="LiveId" clId="{825B57B0-7DCA-404E-AE63-9BBBE13AED0F}" dt="2020-12-26T14:00:23.776" v="4824"/>
          <ac:spMkLst>
            <pc:docMk/>
            <pc:sldMk cId="1045813714" sldId="336"/>
            <ac:spMk id="28" creationId="{68E6E855-9891-46AE-84CB-921386F8B733}"/>
          </ac:spMkLst>
        </pc:spChg>
        <pc:spChg chg="mod">
          <ac:chgData name="Zhu Emma" userId="87df5055d8bb4b7e" providerId="LiveId" clId="{825B57B0-7DCA-404E-AE63-9BBBE13AED0F}" dt="2020-12-26T14:00:23.776" v="4824"/>
          <ac:spMkLst>
            <pc:docMk/>
            <pc:sldMk cId="1045813714" sldId="336"/>
            <ac:spMk id="31" creationId="{66460418-85FB-4E6A-BF51-32A527E08D15}"/>
          </ac:spMkLst>
        </pc:spChg>
        <pc:spChg chg="mod">
          <ac:chgData name="Zhu Emma" userId="87df5055d8bb4b7e" providerId="LiveId" clId="{825B57B0-7DCA-404E-AE63-9BBBE13AED0F}" dt="2020-12-26T14:00:23.776" v="4824"/>
          <ac:spMkLst>
            <pc:docMk/>
            <pc:sldMk cId="1045813714" sldId="336"/>
            <ac:spMk id="34" creationId="{5CD84A4B-D49D-4173-A80D-4113E2435181}"/>
          </ac:spMkLst>
        </pc:spChg>
        <pc:spChg chg="mod">
          <ac:chgData name="Zhu Emma" userId="87df5055d8bb4b7e" providerId="LiveId" clId="{825B57B0-7DCA-404E-AE63-9BBBE13AED0F}" dt="2020-12-26T14:02:40.183" v="4847"/>
          <ac:spMkLst>
            <pc:docMk/>
            <pc:sldMk cId="1045813714" sldId="336"/>
            <ac:spMk id="36" creationId="{11A9EDAB-7286-4C34-882F-FAD18AFF288A}"/>
          </ac:spMkLst>
        </pc:spChg>
        <pc:spChg chg="mod">
          <ac:chgData name="Zhu Emma" userId="87df5055d8bb4b7e" providerId="LiveId" clId="{825B57B0-7DCA-404E-AE63-9BBBE13AED0F}" dt="2020-12-26T14:02:40.183" v="4847"/>
          <ac:spMkLst>
            <pc:docMk/>
            <pc:sldMk cId="1045813714" sldId="336"/>
            <ac:spMk id="37" creationId="{7E33ACBA-A54D-492D-97C7-A5A3CFA31FF7}"/>
          </ac:spMkLst>
        </pc:spChg>
        <pc:spChg chg="mod">
          <ac:chgData name="Zhu Emma" userId="87df5055d8bb4b7e" providerId="LiveId" clId="{825B57B0-7DCA-404E-AE63-9BBBE13AED0F}" dt="2020-12-26T14:02:40.183" v="4847"/>
          <ac:spMkLst>
            <pc:docMk/>
            <pc:sldMk cId="1045813714" sldId="336"/>
            <ac:spMk id="38" creationId="{D33AD4EC-AF37-4708-8DAD-514AA329A6BB}"/>
          </ac:spMkLst>
        </pc:spChg>
        <pc:spChg chg="mod">
          <ac:chgData name="Zhu Emma" userId="87df5055d8bb4b7e" providerId="LiveId" clId="{825B57B0-7DCA-404E-AE63-9BBBE13AED0F}" dt="2020-12-26T14:02:40.183" v="4847"/>
          <ac:spMkLst>
            <pc:docMk/>
            <pc:sldMk cId="1045813714" sldId="336"/>
            <ac:spMk id="39" creationId="{65A99F04-5697-4133-8479-BC803868ED51}"/>
          </ac:spMkLst>
        </pc:spChg>
        <pc:spChg chg="mod">
          <ac:chgData name="Zhu Emma" userId="87df5055d8bb4b7e" providerId="LiveId" clId="{825B57B0-7DCA-404E-AE63-9BBBE13AED0F}" dt="2020-12-26T14:02:40.183" v="4847"/>
          <ac:spMkLst>
            <pc:docMk/>
            <pc:sldMk cId="1045813714" sldId="336"/>
            <ac:spMk id="40" creationId="{02D9149A-62CB-41B4-A1A5-820018D8E0CF}"/>
          </ac:spMkLst>
        </pc:spChg>
        <pc:spChg chg="mod">
          <ac:chgData name="Zhu Emma" userId="87df5055d8bb4b7e" providerId="LiveId" clId="{825B57B0-7DCA-404E-AE63-9BBBE13AED0F}" dt="2020-12-26T14:02:40.183" v="4847"/>
          <ac:spMkLst>
            <pc:docMk/>
            <pc:sldMk cId="1045813714" sldId="336"/>
            <ac:spMk id="41" creationId="{82A9DE12-76C1-4559-A098-6373C4C80A2C}"/>
          </ac:spMkLst>
        </pc:spChg>
        <pc:grpChg chg="del">
          <ac:chgData name="Zhu Emma" userId="87df5055d8bb4b7e" providerId="LiveId" clId="{825B57B0-7DCA-404E-AE63-9BBBE13AED0F}" dt="2020-12-26T14:00:23.174" v="4823" actId="478"/>
          <ac:grpSpMkLst>
            <pc:docMk/>
            <pc:sldMk cId="1045813714" sldId="336"/>
            <ac:grpSpMk id="4" creationId="{EBD48DDE-0020-44A7-8443-44A0FB8AB46A}"/>
          </ac:grpSpMkLst>
        </pc:grpChg>
        <pc:grpChg chg="add del mod">
          <ac:chgData name="Zhu Emma" userId="87df5055d8bb4b7e" providerId="LiveId" clId="{825B57B0-7DCA-404E-AE63-9BBBE13AED0F}" dt="2020-12-26T14:02:39.736" v="4846" actId="478"/>
          <ac:grpSpMkLst>
            <pc:docMk/>
            <pc:sldMk cId="1045813714" sldId="336"/>
            <ac:grpSpMk id="22" creationId="{C516C8B0-9125-45BD-AE13-347E117CEFD4}"/>
          </ac:grpSpMkLst>
        </pc:grpChg>
        <pc:grpChg chg="add mod">
          <ac:chgData name="Zhu Emma" userId="87df5055d8bb4b7e" providerId="LiveId" clId="{825B57B0-7DCA-404E-AE63-9BBBE13AED0F}" dt="2020-12-26T14:02:40.183" v="4847"/>
          <ac:grpSpMkLst>
            <pc:docMk/>
            <pc:sldMk cId="1045813714" sldId="336"/>
            <ac:grpSpMk id="35" creationId="{CD080364-7258-40F0-938A-C53E45620406}"/>
          </ac:grpSpMkLst>
        </pc:grpChg>
        <pc:picChg chg="del">
          <ac:chgData name="Zhu Emma" userId="87df5055d8bb4b7e" providerId="LiveId" clId="{825B57B0-7DCA-404E-AE63-9BBBE13AED0F}" dt="2020-12-26T12:23:33.487" v="3081" actId="478"/>
          <ac:picMkLst>
            <pc:docMk/>
            <pc:sldMk cId="1045813714" sldId="336"/>
            <ac:picMk id="8" creationId="{CBD94E01-489F-4370-8D4A-42A5D9FECDB1}"/>
          </ac:picMkLst>
        </pc:picChg>
        <pc:picChg chg="add mod modCrop">
          <ac:chgData name="Zhu Emma" userId="87df5055d8bb4b7e" providerId="LiveId" clId="{825B57B0-7DCA-404E-AE63-9BBBE13AED0F}" dt="2020-12-26T12:30:38.987" v="3317" actId="732"/>
          <ac:picMkLst>
            <pc:docMk/>
            <pc:sldMk cId="1045813714" sldId="336"/>
            <ac:picMk id="13" creationId="{BFB738DA-CD7F-4290-8B1C-15F5F5015264}"/>
          </ac:picMkLst>
        </pc:picChg>
        <pc:picChg chg="add mod">
          <ac:chgData name="Zhu Emma" userId="87df5055d8bb4b7e" providerId="LiveId" clId="{825B57B0-7DCA-404E-AE63-9BBBE13AED0F}" dt="2020-12-26T12:30:57.015" v="3321" actId="1076"/>
          <ac:picMkLst>
            <pc:docMk/>
            <pc:sldMk cId="1045813714" sldId="336"/>
            <ac:picMk id="15" creationId="{5F470AE3-DC10-4D19-B15A-7D55F365B9FE}"/>
          </ac:picMkLst>
        </pc:picChg>
        <pc:cxnChg chg="add mod">
          <ac:chgData name="Zhu Emma" userId="87df5055d8bb4b7e" providerId="LiveId" clId="{825B57B0-7DCA-404E-AE63-9BBBE13AED0F}" dt="2020-12-26T12:24:55.596" v="3124" actId="14100"/>
          <ac:cxnSpMkLst>
            <pc:docMk/>
            <pc:sldMk cId="1045813714" sldId="336"/>
            <ac:cxnSpMk id="3" creationId="{EC9F8095-81EB-4F13-91C3-211EB78B4F0B}"/>
          </ac:cxnSpMkLst>
        </pc:cxnChg>
      </pc:sldChg>
      <pc:sldChg chg="addSp delSp modSp add mod ord">
        <pc:chgData name="Zhu Emma" userId="87df5055d8bb4b7e" providerId="LiveId" clId="{825B57B0-7DCA-404E-AE63-9BBBE13AED0F}" dt="2020-12-26T14:02:30.462" v="4843"/>
        <pc:sldMkLst>
          <pc:docMk/>
          <pc:sldMk cId="414662154" sldId="337"/>
        </pc:sldMkLst>
        <pc:spChg chg="mod">
          <ac:chgData name="Zhu Emma" userId="87df5055d8bb4b7e" providerId="LiveId" clId="{825B57B0-7DCA-404E-AE63-9BBBE13AED0F}" dt="2020-12-26T12:30:32.140" v="3316" actId="1076"/>
          <ac:spMkLst>
            <pc:docMk/>
            <pc:sldMk cId="414662154" sldId="337"/>
            <ac:spMk id="5" creationId="{EA5363DE-FAFC-4445-A07C-E0C9E0DCD41B}"/>
          </ac:spMkLst>
        </pc:spChg>
        <pc:spChg chg="mod">
          <ac:chgData name="Zhu Emma" userId="87df5055d8bb4b7e" providerId="LiveId" clId="{825B57B0-7DCA-404E-AE63-9BBBE13AED0F}" dt="2020-12-26T14:02:30.462" v="4843"/>
          <ac:spMkLst>
            <pc:docMk/>
            <pc:sldMk cId="414662154" sldId="337"/>
            <ac:spMk id="18" creationId="{FF73EE7B-9104-4B7D-B7F8-6D2D38861C77}"/>
          </ac:spMkLst>
        </pc:spChg>
        <pc:spChg chg="mod">
          <ac:chgData name="Zhu Emma" userId="87df5055d8bb4b7e" providerId="LiveId" clId="{825B57B0-7DCA-404E-AE63-9BBBE13AED0F}" dt="2020-12-26T14:02:30.462" v="4843"/>
          <ac:spMkLst>
            <pc:docMk/>
            <pc:sldMk cId="414662154" sldId="337"/>
            <ac:spMk id="19" creationId="{4CA318F2-6B03-4D92-B0C0-0096842C1EF4}"/>
          </ac:spMkLst>
        </pc:spChg>
        <pc:spChg chg="mod">
          <ac:chgData name="Zhu Emma" userId="87df5055d8bb4b7e" providerId="LiveId" clId="{825B57B0-7DCA-404E-AE63-9BBBE13AED0F}" dt="2020-12-26T14:02:30.462" v="4843"/>
          <ac:spMkLst>
            <pc:docMk/>
            <pc:sldMk cId="414662154" sldId="337"/>
            <ac:spMk id="20" creationId="{35482C1B-A315-47C7-BFEF-7BEA8D9B9A01}"/>
          </ac:spMkLst>
        </pc:spChg>
        <pc:spChg chg="mod">
          <ac:chgData name="Zhu Emma" userId="87df5055d8bb4b7e" providerId="LiveId" clId="{825B57B0-7DCA-404E-AE63-9BBBE13AED0F}" dt="2020-12-26T14:02:30.462" v="4843"/>
          <ac:spMkLst>
            <pc:docMk/>
            <pc:sldMk cId="414662154" sldId="337"/>
            <ac:spMk id="21" creationId="{61CCDF52-200B-44EC-B049-DAA179F07BBA}"/>
          </ac:spMkLst>
        </pc:spChg>
        <pc:spChg chg="mod">
          <ac:chgData name="Zhu Emma" userId="87df5055d8bb4b7e" providerId="LiveId" clId="{825B57B0-7DCA-404E-AE63-9BBBE13AED0F}" dt="2020-12-26T14:02:30.462" v="4843"/>
          <ac:spMkLst>
            <pc:docMk/>
            <pc:sldMk cId="414662154" sldId="337"/>
            <ac:spMk id="22" creationId="{E5351921-0928-442E-B829-B42A253EB8C6}"/>
          </ac:spMkLst>
        </pc:spChg>
        <pc:spChg chg="mod">
          <ac:chgData name="Zhu Emma" userId="87df5055d8bb4b7e" providerId="LiveId" clId="{825B57B0-7DCA-404E-AE63-9BBBE13AED0F}" dt="2020-12-26T14:02:30.462" v="4843"/>
          <ac:spMkLst>
            <pc:docMk/>
            <pc:sldMk cId="414662154" sldId="337"/>
            <ac:spMk id="23" creationId="{A6651AE0-333C-42E1-A5AF-7397ADB9C19E}"/>
          </ac:spMkLst>
        </pc:spChg>
        <pc:grpChg chg="del">
          <ac:chgData name="Zhu Emma" userId="87df5055d8bb4b7e" providerId="LiveId" clId="{825B57B0-7DCA-404E-AE63-9BBBE13AED0F}" dt="2020-12-26T14:02:29.998" v="4842" actId="478"/>
          <ac:grpSpMkLst>
            <pc:docMk/>
            <pc:sldMk cId="414662154" sldId="337"/>
            <ac:grpSpMk id="4" creationId="{EBD48DDE-0020-44A7-8443-44A0FB8AB46A}"/>
          </ac:grpSpMkLst>
        </pc:grpChg>
        <pc:grpChg chg="add mod">
          <ac:chgData name="Zhu Emma" userId="87df5055d8bb4b7e" providerId="LiveId" clId="{825B57B0-7DCA-404E-AE63-9BBBE13AED0F}" dt="2020-12-26T14:02:30.462" v="4843"/>
          <ac:grpSpMkLst>
            <pc:docMk/>
            <pc:sldMk cId="414662154" sldId="337"/>
            <ac:grpSpMk id="17" creationId="{E7C61C7E-513D-44B1-897F-EA4DEAA8F314}"/>
          </ac:grpSpMkLst>
        </pc:grpChg>
        <pc:picChg chg="add mod modCrop">
          <ac:chgData name="Zhu Emma" userId="87df5055d8bb4b7e" providerId="LiveId" clId="{825B57B0-7DCA-404E-AE63-9BBBE13AED0F}" dt="2020-12-26T12:31:34.306" v="3332" actId="14100"/>
          <ac:picMkLst>
            <pc:docMk/>
            <pc:sldMk cId="414662154" sldId="337"/>
            <ac:picMk id="6" creationId="{0C6D6A23-1245-434D-9F03-A590A4A776CE}"/>
          </ac:picMkLst>
        </pc:picChg>
        <pc:picChg chg="add mod modCrop">
          <ac:chgData name="Zhu Emma" userId="87df5055d8bb4b7e" providerId="LiveId" clId="{825B57B0-7DCA-404E-AE63-9BBBE13AED0F}" dt="2020-12-26T12:31:29.264" v="3330" actId="1076"/>
          <ac:picMkLst>
            <pc:docMk/>
            <pc:sldMk cId="414662154" sldId="337"/>
            <ac:picMk id="8" creationId="{F06D4905-CB19-43D9-B892-0058B02FBBD8}"/>
          </ac:picMkLst>
        </pc:picChg>
        <pc:picChg chg="del">
          <ac:chgData name="Zhu Emma" userId="87df5055d8bb4b7e" providerId="LiveId" clId="{825B57B0-7DCA-404E-AE63-9BBBE13AED0F}" dt="2020-12-26T12:30:07.297" v="3308" actId="478"/>
          <ac:picMkLst>
            <pc:docMk/>
            <pc:sldMk cId="414662154" sldId="337"/>
            <ac:picMk id="13" creationId="{BFB738DA-CD7F-4290-8B1C-15F5F5015264}"/>
          </ac:picMkLst>
        </pc:picChg>
        <pc:cxnChg chg="mod">
          <ac:chgData name="Zhu Emma" userId="87df5055d8bb4b7e" providerId="LiveId" clId="{825B57B0-7DCA-404E-AE63-9BBBE13AED0F}" dt="2020-12-26T12:30:28.530" v="3315" actId="14100"/>
          <ac:cxnSpMkLst>
            <pc:docMk/>
            <pc:sldMk cId="414662154" sldId="337"/>
            <ac:cxnSpMk id="3" creationId="{EC9F8095-81EB-4F13-91C3-211EB78B4F0B}"/>
          </ac:cxnSpMkLst>
        </pc:cxnChg>
      </pc:sldChg>
      <pc:sldChg chg="addSp delSp modSp add mod">
        <pc:chgData name="Zhu Emma" userId="87df5055d8bb4b7e" providerId="LiveId" clId="{825B57B0-7DCA-404E-AE63-9BBBE13AED0F}" dt="2020-12-26T14:02:21.256" v="4839" actId="1035"/>
        <pc:sldMkLst>
          <pc:docMk/>
          <pc:sldMk cId="4013142602" sldId="338"/>
        </pc:sldMkLst>
        <pc:spChg chg="add del">
          <ac:chgData name="Zhu Emma" userId="87df5055d8bb4b7e" providerId="LiveId" clId="{825B57B0-7DCA-404E-AE63-9BBBE13AED0F}" dt="2020-12-26T13:00:46.970" v="3664"/>
          <ac:spMkLst>
            <pc:docMk/>
            <pc:sldMk cId="4013142602" sldId="338"/>
            <ac:spMk id="4" creationId="{0099758C-41A4-4CF9-993C-42173935E777}"/>
          </ac:spMkLst>
        </pc:spChg>
        <pc:spChg chg="add">
          <ac:chgData name="Zhu Emma" userId="87df5055d8bb4b7e" providerId="LiveId" clId="{825B57B0-7DCA-404E-AE63-9BBBE13AED0F}" dt="2020-12-26T13:00:52.152" v="3665"/>
          <ac:spMkLst>
            <pc:docMk/>
            <pc:sldMk cId="4013142602" sldId="338"/>
            <ac:spMk id="5" creationId="{A57B1265-4BC2-4A3B-ACD2-9D3A83ACDD54}"/>
          </ac:spMkLst>
        </pc:spChg>
        <pc:spChg chg="del">
          <ac:chgData name="Zhu Emma" userId="87df5055d8bb4b7e" providerId="LiveId" clId="{825B57B0-7DCA-404E-AE63-9BBBE13AED0F}" dt="2020-12-26T13:00:12.297" v="3661" actId="478"/>
          <ac:spMkLst>
            <pc:docMk/>
            <pc:sldMk cId="4013142602" sldId="338"/>
            <ac:spMk id="6" creationId="{FBA49BF3-0B01-4B29-874D-B08C6B8057F5}"/>
          </ac:spMkLst>
        </pc:spChg>
        <pc:spChg chg="del">
          <ac:chgData name="Zhu Emma" userId="87df5055d8bb4b7e" providerId="LiveId" clId="{825B57B0-7DCA-404E-AE63-9BBBE13AED0F}" dt="2020-12-26T13:00:06.091" v="3658" actId="478"/>
          <ac:spMkLst>
            <pc:docMk/>
            <pc:sldMk cId="4013142602" sldId="338"/>
            <ac:spMk id="7" creationId="{6B9FDB3C-E727-4989-AC00-99783ADF6239}"/>
          </ac:spMkLst>
        </pc:spChg>
        <pc:spChg chg="add del mod">
          <ac:chgData name="Zhu Emma" userId="87df5055d8bb4b7e" providerId="LiveId" clId="{825B57B0-7DCA-404E-AE63-9BBBE13AED0F}" dt="2020-12-26T13:01:02.534" v="3669"/>
          <ac:spMkLst>
            <pc:docMk/>
            <pc:sldMk cId="4013142602" sldId="338"/>
            <ac:spMk id="8" creationId="{7499760B-BD98-4376-9C92-2CCD0B8568E4}"/>
          </ac:spMkLst>
        </pc:spChg>
        <pc:spChg chg="del">
          <ac:chgData name="Zhu Emma" userId="87df5055d8bb4b7e" providerId="LiveId" clId="{825B57B0-7DCA-404E-AE63-9BBBE13AED0F}" dt="2020-12-26T14:02:19.391" v="4836" actId="478"/>
          <ac:spMkLst>
            <pc:docMk/>
            <pc:sldMk cId="4013142602" sldId="338"/>
            <ac:spMk id="14" creationId="{8E94B91C-4B10-4564-AB64-3E0E29164498}"/>
          </ac:spMkLst>
        </pc:spChg>
        <pc:spChg chg="add mod">
          <ac:chgData name="Zhu Emma" userId="87df5055d8bb4b7e" providerId="LiveId" clId="{825B57B0-7DCA-404E-AE63-9BBBE13AED0F}" dt="2020-12-26T13:03:40.483" v="3711" actId="1076"/>
          <ac:spMkLst>
            <pc:docMk/>
            <pc:sldMk cId="4013142602" sldId="338"/>
            <ac:spMk id="16" creationId="{B2744A2A-1B67-4684-A35C-395702FDB7C9}"/>
          </ac:spMkLst>
        </pc:spChg>
        <pc:spChg chg="del">
          <ac:chgData name="Zhu Emma" userId="87df5055d8bb4b7e" providerId="LiveId" clId="{825B57B0-7DCA-404E-AE63-9BBBE13AED0F}" dt="2020-12-26T14:02:19.391" v="4836" actId="478"/>
          <ac:spMkLst>
            <pc:docMk/>
            <pc:sldMk cId="4013142602" sldId="338"/>
            <ac:spMk id="18" creationId="{0526FF2B-AE6D-47DA-AA6B-3ED928CA20C6}"/>
          </ac:spMkLst>
        </pc:spChg>
        <pc:spChg chg="del">
          <ac:chgData name="Zhu Emma" userId="87df5055d8bb4b7e" providerId="LiveId" clId="{825B57B0-7DCA-404E-AE63-9BBBE13AED0F}" dt="2020-12-26T14:02:19.391" v="4836" actId="478"/>
          <ac:spMkLst>
            <pc:docMk/>
            <pc:sldMk cId="4013142602" sldId="338"/>
            <ac:spMk id="19" creationId="{EC63ACA0-B181-43E7-B29E-03D074DF3452}"/>
          </ac:spMkLst>
        </pc:spChg>
        <pc:spChg chg="del">
          <ac:chgData name="Zhu Emma" userId="87df5055d8bb4b7e" providerId="LiveId" clId="{825B57B0-7DCA-404E-AE63-9BBBE13AED0F}" dt="2020-12-26T14:02:19.391" v="4836" actId="478"/>
          <ac:spMkLst>
            <pc:docMk/>
            <pc:sldMk cId="4013142602" sldId="338"/>
            <ac:spMk id="20" creationId="{72235217-3C38-4863-97F2-AB9578C0B8AC}"/>
          </ac:spMkLst>
        </pc:spChg>
        <pc:spChg chg="del">
          <ac:chgData name="Zhu Emma" userId="87df5055d8bb4b7e" providerId="LiveId" clId="{825B57B0-7DCA-404E-AE63-9BBBE13AED0F}" dt="2020-12-26T14:02:19.391" v="4836" actId="478"/>
          <ac:spMkLst>
            <pc:docMk/>
            <pc:sldMk cId="4013142602" sldId="338"/>
            <ac:spMk id="21" creationId="{567E9136-5B5F-4013-A242-F9418C2537FE}"/>
          </ac:spMkLst>
        </pc:spChg>
        <pc:spChg chg="del">
          <ac:chgData name="Zhu Emma" userId="87df5055d8bb4b7e" providerId="LiveId" clId="{825B57B0-7DCA-404E-AE63-9BBBE13AED0F}" dt="2020-12-26T14:02:19.391" v="4836" actId="478"/>
          <ac:spMkLst>
            <pc:docMk/>
            <pc:sldMk cId="4013142602" sldId="338"/>
            <ac:spMk id="22" creationId="{62FE96AC-1567-4ED8-B85B-8D938B7DA945}"/>
          </ac:spMkLst>
        </pc:spChg>
        <pc:spChg chg="del">
          <ac:chgData name="Zhu Emma" userId="87df5055d8bb4b7e" providerId="LiveId" clId="{825B57B0-7DCA-404E-AE63-9BBBE13AED0F}" dt="2020-12-26T13:00:12.297" v="3661" actId="478"/>
          <ac:spMkLst>
            <pc:docMk/>
            <pc:sldMk cId="4013142602" sldId="338"/>
            <ac:spMk id="23" creationId="{00F7BF20-6D6C-43FE-8BDE-0A81C88694B3}"/>
          </ac:spMkLst>
        </pc:spChg>
        <pc:spChg chg="del">
          <ac:chgData name="Zhu Emma" userId="87df5055d8bb4b7e" providerId="LiveId" clId="{825B57B0-7DCA-404E-AE63-9BBBE13AED0F}" dt="2020-12-26T13:00:06.091" v="3658" actId="478"/>
          <ac:spMkLst>
            <pc:docMk/>
            <pc:sldMk cId="4013142602" sldId="338"/>
            <ac:spMk id="24" creationId="{C8821209-B391-4CA0-972B-173FFAA5D286}"/>
          </ac:spMkLst>
        </pc:spChg>
        <pc:spChg chg="del">
          <ac:chgData name="Zhu Emma" userId="87df5055d8bb4b7e" providerId="LiveId" clId="{825B57B0-7DCA-404E-AE63-9BBBE13AED0F}" dt="2020-12-26T13:00:06.091" v="3658" actId="478"/>
          <ac:spMkLst>
            <pc:docMk/>
            <pc:sldMk cId="4013142602" sldId="338"/>
            <ac:spMk id="26" creationId="{17BB5ED9-39F1-4C17-9D97-569A51210B57}"/>
          </ac:spMkLst>
        </pc:spChg>
        <pc:spChg chg="del">
          <ac:chgData name="Zhu Emma" userId="87df5055d8bb4b7e" providerId="LiveId" clId="{825B57B0-7DCA-404E-AE63-9BBBE13AED0F}" dt="2020-12-26T13:00:06.091" v="3658" actId="478"/>
          <ac:spMkLst>
            <pc:docMk/>
            <pc:sldMk cId="4013142602" sldId="338"/>
            <ac:spMk id="28" creationId="{584227DF-607A-4BD0-A4F2-345E1D14EA3C}"/>
          </ac:spMkLst>
        </pc:spChg>
        <pc:spChg chg="del">
          <ac:chgData name="Zhu Emma" userId="87df5055d8bb4b7e" providerId="LiveId" clId="{825B57B0-7DCA-404E-AE63-9BBBE13AED0F}" dt="2020-12-26T13:00:06.091" v="3658" actId="478"/>
          <ac:spMkLst>
            <pc:docMk/>
            <pc:sldMk cId="4013142602" sldId="338"/>
            <ac:spMk id="29" creationId="{031E15C5-E1D3-443F-A1C4-AA37E972BE91}"/>
          </ac:spMkLst>
        </pc:spChg>
        <pc:spChg chg="mod">
          <ac:chgData name="Zhu Emma" userId="87df5055d8bb4b7e" providerId="LiveId" clId="{825B57B0-7DCA-404E-AE63-9BBBE13AED0F}" dt="2020-12-26T14:02:19.839" v="4837"/>
          <ac:spMkLst>
            <pc:docMk/>
            <pc:sldMk cId="4013142602" sldId="338"/>
            <ac:spMk id="32" creationId="{41E80845-0387-41D6-998F-20D860D95D6A}"/>
          </ac:spMkLst>
        </pc:spChg>
        <pc:spChg chg="mod">
          <ac:chgData name="Zhu Emma" userId="87df5055d8bb4b7e" providerId="LiveId" clId="{825B57B0-7DCA-404E-AE63-9BBBE13AED0F}" dt="2020-12-26T14:02:19.839" v="4837"/>
          <ac:spMkLst>
            <pc:docMk/>
            <pc:sldMk cId="4013142602" sldId="338"/>
            <ac:spMk id="33" creationId="{57553F63-2069-4210-B7F9-24047164340B}"/>
          </ac:spMkLst>
        </pc:spChg>
        <pc:spChg chg="mod">
          <ac:chgData name="Zhu Emma" userId="87df5055d8bb4b7e" providerId="LiveId" clId="{825B57B0-7DCA-404E-AE63-9BBBE13AED0F}" dt="2020-12-26T14:02:19.839" v="4837"/>
          <ac:spMkLst>
            <pc:docMk/>
            <pc:sldMk cId="4013142602" sldId="338"/>
            <ac:spMk id="34" creationId="{33806C74-DDE4-4B41-899E-F4AB724B8C37}"/>
          </ac:spMkLst>
        </pc:spChg>
        <pc:spChg chg="mod">
          <ac:chgData name="Zhu Emma" userId="87df5055d8bb4b7e" providerId="LiveId" clId="{825B57B0-7DCA-404E-AE63-9BBBE13AED0F}" dt="2020-12-26T14:02:19.839" v="4837"/>
          <ac:spMkLst>
            <pc:docMk/>
            <pc:sldMk cId="4013142602" sldId="338"/>
            <ac:spMk id="35" creationId="{5C4F8C4C-05C0-4972-8AFF-ED2DECB048DC}"/>
          </ac:spMkLst>
        </pc:spChg>
        <pc:spChg chg="mod">
          <ac:chgData name="Zhu Emma" userId="87df5055d8bb4b7e" providerId="LiveId" clId="{825B57B0-7DCA-404E-AE63-9BBBE13AED0F}" dt="2020-12-26T14:02:19.839" v="4837"/>
          <ac:spMkLst>
            <pc:docMk/>
            <pc:sldMk cId="4013142602" sldId="338"/>
            <ac:spMk id="36" creationId="{5D21D9B0-E78F-4CC3-9716-0551A9403DC5}"/>
          </ac:spMkLst>
        </pc:spChg>
        <pc:spChg chg="mod">
          <ac:chgData name="Zhu Emma" userId="87df5055d8bb4b7e" providerId="LiveId" clId="{825B57B0-7DCA-404E-AE63-9BBBE13AED0F}" dt="2020-12-26T14:02:19.839" v="4837"/>
          <ac:spMkLst>
            <pc:docMk/>
            <pc:sldMk cId="4013142602" sldId="338"/>
            <ac:spMk id="37" creationId="{171A5DEE-059F-410E-9F07-16D9237EA1CD}"/>
          </ac:spMkLst>
        </pc:spChg>
        <pc:grpChg chg="add mod">
          <ac:chgData name="Zhu Emma" userId="87df5055d8bb4b7e" providerId="LiveId" clId="{825B57B0-7DCA-404E-AE63-9BBBE13AED0F}" dt="2020-12-26T14:02:21.256" v="4839" actId="1035"/>
          <ac:grpSpMkLst>
            <pc:docMk/>
            <pc:sldMk cId="4013142602" sldId="338"/>
            <ac:grpSpMk id="31" creationId="{2ED49CAD-42AE-4557-929F-3DE15B5A8F30}"/>
          </ac:grpSpMkLst>
        </pc:grpChg>
        <pc:picChg chg="add mod">
          <ac:chgData name="Zhu Emma" userId="87df5055d8bb4b7e" providerId="LiveId" clId="{825B57B0-7DCA-404E-AE63-9BBBE13AED0F}" dt="2020-12-26T13:00:54.975" v="3667" actId="1076"/>
          <ac:picMkLst>
            <pc:docMk/>
            <pc:sldMk cId="4013142602" sldId="338"/>
            <ac:picMk id="3" creationId="{7CAA2BE0-DDBE-49C2-984E-817CD04187FA}"/>
          </ac:picMkLst>
        </pc:picChg>
        <pc:picChg chg="add mod">
          <ac:chgData name="Zhu Emma" userId="87df5055d8bb4b7e" providerId="LiveId" clId="{825B57B0-7DCA-404E-AE63-9BBBE13AED0F}" dt="2020-12-26T13:03:38.429" v="3710" actId="1076"/>
          <ac:picMkLst>
            <pc:docMk/>
            <pc:sldMk cId="4013142602" sldId="338"/>
            <ac:picMk id="12" creationId="{09E0BA38-FCAA-4C2F-B0E0-396210D08643}"/>
          </ac:picMkLst>
        </pc:picChg>
        <pc:cxnChg chg="del mod">
          <ac:chgData name="Zhu Emma" userId="87df5055d8bb4b7e" providerId="LiveId" clId="{825B57B0-7DCA-404E-AE63-9BBBE13AED0F}" dt="2020-12-26T13:00:06.091" v="3658" actId="478"/>
          <ac:cxnSpMkLst>
            <pc:docMk/>
            <pc:sldMk cId="4013142602" sldId="338"/>
            <ac:cxnSpMk id="9" creationId="{ECFA4B17-36F6-4710-8247-D67E09CF3A98}"/>
          </ac:cxnSpMkLst>
        </pc:cxnChg>
        <pc:cxnChg chg="add del mod">
          <ac:chgData name="Zhu Emma" userId="87df5055d8bb4b7e" providerId="LiveId" clId="{825B57B0-7DCA-404E-AE63-9BBBE13AED0F}" dt="2020-12-26T13:03:09.602" v="3699" actId="21"/>
          <ac:cxnSpMkLst>
            <pc:docMk/>
            <pc:sldMk cId="4013142602" sldId="338"/>
            <ac:cxnSpMk id="15" creationId="{0B9B4D99-A6DB-4712-AD09-6A38D10104AD}"/>
          </ac:cxnSpMkLst>
        </pc:cxnChg>
        <pc:cxnChg chg="add mod">
          <ac:chgData name="Zhu Emma" userId="87df5055d8bb4b7e" providerId="LiveId" clId="{825B57B0-7DCA-404E-AE63-9BBBE13AED0F}" dt="2020-12-26T13:03:37.289" v="3709" actId="1076"/>
          <ac:cxnSpMkLst>
            <pc:docMk/>
            <pc:sldMk cId="4013142602" sldId="338"/>
            <ac:cxnSpMk id="25" creationId="{990EA2F4-8EE0-4B57-A397-E11F718C4E0D}"/>
          </ac:cxnSpMkLst>
        </pc:cxnChg>
        <pc:cxnChg chg="del mod">
          <ac:chgData name="Zhu Emma" userId="87df5055d8bb4b7e" providerId="LiveId" clId="{825B57B0-7DCA-404E-AE63-9BBBE13AED0F}" dt="2020-12-26T13:00:06.091" v="3658" actId="478"/>
          <ac:cxnSpMkLst>
            <pc:docMk/>
            <pc:sldMk cId="4013142602" sldId="338"/>
            <ac:cxnSpMk id="30" creationId="{65079D63-8D2F-4171-9CB3-0CADB9BE3AA1}"/>
          </ac:cxnSpMkLst>
        </pc:cxnChg>
      </pc:sldChg>
      <pc:sldChg chg="addSp delSp modSp add mod ord">
        <pc:chgData name="Zhu Emma" userId="87df5055d8bb4b7e" providerId="LiveId" clId="{825B57B0-7DCA-404E-AE63-9BBBE13AED0F}" dt="2020-12-26T14:30:34.784" v="5291" actId="1076"/>
        <pc:sldMkLst>
          <pc:docMk/>
          <pc:sldMk cId="3622925017" sldId="339"/>
        </pc:sldMkLst>
        <pc:spChg chg="add mod">
          <ac:chgData name="Zhu Emma" userId="87df5055d8bb4b7e" providerId="LiveId" clId="{825B57B0-7DCA-404E-AE63-9BBBE13AED0F}" dt="2020-12-26T14:15:30.452" v="4913" actId="1076"/>
          <ac:spMkLst>
            <pc:docMk/>
            <pc:sldMk cId="3622925017" sldId="339"/>
            <ac:spMk id="2" creationId="{2A453ED9-3E62-4F11-B3FF-4CF027E30A98}"/>
          </ac:spMkLst>
        </pc:spChg>
        <pc:spChg chg="add mod">
          <ac:chgData name="Zhu Emma" userId="87df5055d8bb4b7e" providerId="LiveId" clId="{825B57B0-7DCA-404E-AE63-9BBBE13AED0F}" dt="2020-12-26T14:15:30.452" v="4913" actId="1076"/>
          <ac:spMkLst>
            <pc:docMk/>
            <pc:sldMk cId="3622925017" sldId="339"/>
            <ac:spMk id="3" creationId="{9EC0854E-EA3B-4E5C-867A-880CA7FBA4E2}"/>
          </ac:spMkLst>
        </pc:spChg>
        <pc:spChg chg="add mod">
          <ac:chgData name="Zhu Emma" userId="87df5055d8bb4b7e" providerId="LiveId" clId="{825B57B0-7DCA-404E-AE63-9BBBE13AED0F}" dt="2020-12-26T14:30:31.545" v="5290" actId="1076"/>
          <ac:spMkLst>
            <pc:docMk/>
            <pc:sldMk cId="3622925017" sldId="339"/>
            <ac:spMk id="4" creationId="{39EF4985-C869-4091-AD9A-FDD7207B4E16}"/>
          </ac:spMkLst>
        </pc:spChg>
        <pc:spChg chg="del">
          <ac:chgData name="Zhu Emma" userId="87df5055d8bb4b7e" providerId="LiveId" clId="{825B57B0-7DCA-404E-AE63-9BBBE13AED0F}" dt="2020-12-26T13:36:31.634" v="4284" actId="21"/>
          <ac:spMkLst>
            <pc:docMk/>
            <pc:sldMk cId="3622925017" sldId="339"/>
            <ac:spMk id="5" creationId="{00000000-0000-0000-0000-000000000000}"/>
          </ac:spMkLst>
        </pc:spChg>
        <pc:spChg chg="add mod">
          <ac:chgData name="Zhu Emma" userId="87df5055d8bb4b7e" providerId="LiveId" clId="{825B57B0-7DCA-404E-AE63-9BBBE13AED0F}" dt="2020-12-26T14:15:30.452" v="4913" actId="1076"/>
          <ac:spMkLst>
            <pc:docMk/>
            <pc:sldMk cId="3622925017" sldId="339"/>
            <ac:spMk id="17" creationId="{DD404D41-4F0F-47BB-A117-EAC1D5D53207}"/>
          </ac:spMkLst>
        </pc:spChg>
        <pc:spChg chg="add mod">
          <ac:chgData name="Zhu Emma" userId="87df5055d8bb4b7e" providerId="LiveId" clId="{825B57B0-7DCA-404E-AE63-9BBBE13AED0F}" dt="2020-12-26T14:15:30.452" v="4913" actId="1076"/>
          <ac:spMkLst>
            <pc:docMk/>
            <pc:sldMk cId="3622925017" sldId="339"/>
            <ac:spMk id="18" creationId="{4B7A13C8-0E6A-4D52-8BA1-05B8AA3EA706}"/>
          </ac:spMkLst>
        </pc:spChg>
        <pc:spChg chg="add mod">
          <ac:chgData name="Zhu Emma" userId="87df5055d8bb4b7e" providerId="LiveId" clId="{825B57B0-7DCA-404E-AE63-9BBBE13AED0F}" dt="2020-12-26T14:15:30.452" v="4913" actId="1076"/>
          <ac:spMkLst>
            <pc:docMk/>
            <pc:sldMk cId="3622925017" sldId="339"/>
            <ac:spMk id="19" creationId="{D8AE5EDC-48DB-41D6-B9CF-ADEFDF9583D8}"/>
          </ac:spMkLst>
        </pc:spChg>
        <pc:spChg chg="add mod">
          <ac:chgData name="Zhu Emma" userId="87df5055d8bb4b7e" providerId="LiveId" clId="{825B57B0-7DCA-404E-AE63-9BBBE13AED0F}" dt="2020-12-26T14:15:30.452" v="4913" actId="1076"/>
          <ac:spMkLst>
            <pc:docMk/>
            <pc:sldMk cId="3622925017" sldId="339"/>
            <ac:spMk id="20" creationId="{A7052518-DE3D-4D7A-8D26-332C1B8C4E27}"/>
          </ac:spMkLst>
        </pc:spChg>
        <pc:spChg chg="add mod">
          <ac:chgData name="Zhu Emma" userId="87df5055d8bb4b7e" providerId="LiveId" clId="{825B57B0-7DCA-404E-AE63-9BBBE13AED0F}" dt="2020-12-26T14:15:30.452" v="4913" actId="1076"/>
          <ac:spMkLst>
            <pc:docMk/>
            <pc:sldMk cId="3622925017" sldId="339"/>
            <ac:spMk id="21" creationId="{3F458293-825C-4756-A9BC-7864954F25AA}"/>
          </ac:spMkLst>
        </pc:spChg>
        <pc:spChg chg="add mod">
          <ac:chgData name="Zhu Emma" userId="87df5055d8bb4b7e" providerId="LiveId" clId="{825B57B0-7DCA-404E-AE63-9BBBE13AED0F}" dt="2020-12-26T14:15:30.452" v="4913" actId="1076"/>
          <ac:spMkLst>
            <pc:docMk/>
            <pc:sldMk cId="3622925017" sldId="339"/>
            <ac:spMk id="22" creationId="{33FCA0A6-5325-428E-A397-AA3825073806}"/>
          </ac:spMkLst>
        </pc:spChg>
        <pc:spChg chg="mod">
          <ac:chgData name="Zhu Emma" userId="87df5055d8bb4b7e" providerId="LiveId" clId="{825B57B0-7DCA-404E-AE63-9BBBE13AED0F}" dt="2020-12-26T14:06:50.526" v="4883"/>
          <ac:spMkLst>
            <pc:docMk/>
            <pc:sldMk cId="3622925017" sldId="339"/>
            <ac:spMk id="24" creationId="{F9813945-DEC3-4C3F-B17C-282359C543E6}"/>
          </ac:spMkLst>
        </pc:spChg>
        <pc:spChg chg="mod">
          <ac:chgData name="Zhu Emma" userId="87df5055d8bb4b7e" providerId="LiveId" clId="{825B57B0-7DCA-404E-AE63-9BBBE13AED0F}" dt="2020-12-26T14:06:50.526" v="4883"/>
          <ac:spMkLst>
            <pc:docMk/>
            <pc:sldMk cId="3622925017" sldId="339"/>
            <ac:spMk id="25" creationId="{90BADD7A-6E30-416C-ACDE-21D9161F7370}"/>
          </ac:spMkLst>
        </pc:spChg>
        <pc:spChg chg="mod">
          <ac:chgData name="Zhu Emma" userId="87df5055d8bb4b7e" providerId="LiveId" clId="{825B57B0-7DCA-404E-AE63-9BBBE13AED0F}" dt="2020-12-26T14:06:50.526" v="4883"/>
          <ac:spMkLst>
            <pc:docMk/>
            <pc:sldMk cId="3622925017" sldId="339"/>
            <ac:spMk id="26" creationId="{F3E55B42-094F-4D54-A249-716B85620E99}"/>
          </ac:spMkLst>
        </pc:spChg>
        <pc:spChg chg="mod">
          <ac:chgData name="Zhu Emma" userId="87df5055d8bb4b7e" providerId="LiveId" clId="{825B57B0-7DCA-404E-AE63-9BBBE13AED0F}" dt="2020-12-26T14:06:50.526" v="4883"/>
          <ac:spMkLst>
            <pc:docMk/>
            <pc:sldMk cId="3622925017" sldId="339"/>
            <ac:spMk id="27" creationId="{0F097CF8-EA64-4E32-9DA8-E016AF20A338}"/>
          </ac:spMkLst>
        </pc:spChg>
        <pc:spChg chg="mod">
          <ac:chgData name="Zhu Emma" userId="87df5055d8bb4b7e" providerId="LiveId" clId="{825B57B0-7DCA-404E-AE63-9BBBE13AED0F}" dt="2020-12-26T14:06:50.526" v="4883"/>
          <ac:spMkLst>
            <pc:docMk/>
            <pc:sldMk cId="3622925017" sldId="339"/>
            <ac:spMk id="28" creationId="{03F000BB-9D94-4882-A935-FBAA1804B1D1}"/>
          </ac:spMkLst>
        </pc:spChg>
        <pc:spChg chg="mod">
          <ac:chgData name="Zhu Emma" userId="87df5055d8bb4b7e" providerId="LiveId" clId="{825B57B0-7DCA-404E-AE63-9BBBE13AED0F}" dt="2020-12-26T14:06:50.526" v="4883"/>
          <ac:spMkLst>
            <pc:docMk/>
            <pc:sldMk cId="3622925017" sldId="339"/>
            <ac:spMk id="29" creationId="{7F49966F-5ED4-4073-A19A-99796335CDFB}"/>
          </ac:spMkLst>
        </pc:spChg>
        <pc:spChg chg="add mod">
          <ac:chgData name="Zhu Emma" userId="87df5055d8bb4b7e" providerId="LiveId" clId="{825B57B0-7DCA-404E-AE63-9BBBE13AED0F}" dt="2020-12-26T14:30:34.784" v="5291" actId="1076"/>
          <ac:spMkLst>
            <pc:docMk/>
            <pc:sldMk cId="3622925017" sldId="339"/>
            <ac:spMk id="30" creationId="{F82F0E10-3648-48C2-BA09-D3A3F5EF6494}"/>
          </ac:spMkLst>
        </pc:spChg>
        <pc:grpChg chg="del">
          <ac:chgData name="Zhu Emma" userId="87df5055d8bb4b7e" providerId="LiveId" clId="{825B57B0-7DCA-404E-AE63-9BBBE13AED0F}" dt="2020-12-26T14:06:49.520" v="4882" actId="478"/>
          <ac:grpSpMkLst>
            <pc:docMk/>
            <pc:sldMk cId="3622925017" sldId="339"/>
            <ac:grpSpMk id="9" creationId="{1EA7F491-1ACD-4CF3-B139-A1878E183064}"/>
          </ac:grpSpMkLst>
        </pc:grpChg>
        <pc:grpChg chg="add mod">
          <ac:chgData name="Zhu Emma" userId="87df5055d8bb4b7e" providerId="LiveId" clId="{825B57B0-7DCA-404E-AE63-9BBBE13AED0F}" dt="2020-12-26T14:06:50.526" v="4883"/>
          <ac:grpSpMkLst>
            <pc:docMk/>
            <pc:sldMk cId="3622925017" sldId="339"/>
            <ac:grpSpMk id="23" creationId="{25D1545A-826F-4A80-A52E-0F9EDD586AD8}"/>
          </ac:grpSpMkLst>
        </pc:grpChg>
        <pc:picChg chg="del">
          <ac:chgData name="Zhu Emma" userId="87df5055d8bb4b7e" providerId="LiveId" clId="{825B57B0-7DCA-404E-AE63-9BBBE13AED0F}" dt="2020-12-26T13:36:31.634" v="4284" actId="21"/>
          <ac:picMkLst>
            <pc:docMk/>
            <pc:sldMk cId="3622925017" sldId="339"/>
            <ac:picMk id="16" creationId="{5AA1053E-1766-4C63-A387-BD93EE7EB604}"/>
          </ac:picMkLst>
        </pc:picChg>
        <pc:cxnChg chg="del">
          <ac:chgData name="Zhu Emma" userId="87df5055d8bb4b7e" providerId="LiveId" clId="{825B57B0-7DCA-404E-AE63-9BBBE13AED0F}" dt="2020-12-26T13:36:31.634" v="4284" actId="21"/>
          <ac:cxnSpMkLst>
            <pc:docMk/>
            <pc:sldMk cId="3622925017" sldId="339"/>
            <ac:cxnSpMk id="6" creationId="{00000000-0000-0000-0000-000000000000}"/>
          </ac:cxnSpMkLst>
        </pc:cxnChg>
      </pc:sldChg>
      <pc:sldMasterChg chg="modSldLayout">
        <pc:chgData name="Zhu Emma" userId="87df5055d8bb4b7e" providerId="LiveId" clId="{825B57B0-7DCA-404E-AE63-9BBBE13AED0F}" dt="2020-12-26T12:21:46.253" v="3063" actId="21"/>
        <pc:sldMasterMkLst>
          <pc:docMk/>
          <pc:sldMasterMk cId="1755714676" sldId="2147483648"/>
        </pc:sldMasterMkLst>
        <pc:sldLayoutChg chg="addSp delSp modSp mod">
          <pc:chgData name="Zhu Emma" userId="87df5055d8bb4b7e" providerId="LiveId" clId="{825B57B0-7DCA-404E-AE63-9BBBE13AED0F}" dt="2020-12-26T12:21:27.173" v="3061" actId="21"/>
          <pc:sldLayoutMkLst>
            <pc:docMk/>
            <pc:sldMasterMk cId="1755714676" sldId="2147483648"/>
            <pc:sldLayoutMk cId="1235239717" sldId="2147483660"/>
          </pc:sldLayoutMkLst>
          <pc:spChg chg="mod">
            <ac:chgData name="Zhu Emma" userId="87df5055d8bb4b7e" providerId="LiveId" clId="{825B57B0-7DCA-404E-AE63-9BBBE13AED0F}" dt="2020-12-26T12:20:52.675" v="3058"/>
            <ac:spMkLst>
              <pc:docMk/>
              <pc:sldMasterMk cId="1755714676" sldId="2147483648"/>
              <pc:sldLayoutMk cId="1235239717" sldId="2147483660"/>
              <ac:spMk id="4" creationId="{89E6C91A-A0B2-4875-BAD5-8B4092421D08}"/>
            </ac:spMkLst>
          </pc:spChg>
          <pc:spChg chg="mod">
            <ac:chgData name="Zhu Emma" userId="87df5055d8bb4b7e" providerId="LiveId" clId="{825B57B0-7DCA-404E-AE63-9BBBE13AED0F}" dt="2020-12-26T12:20:52.675" v="3058"/>
            <ac:spMkLst>
              <pc:docMk/>
              <pc:sldMasterMk cId="1755714676" sldId="2147483648"/>
              <pc:sldLayoutMk cId="1235239717" sldId="2147483660"/>
              <ac:spMk id="5" creationId="{05557CC1-B444-48D6-A1D5-D70C30474F73}"/>
            </ac:spMkLst>
          </pc:spChg>
          <pc:spChg chg="mod">
            <ac:chgData name="Zhu Emma" userId="87df5055d8bb4b7e" providerId="LiveId" clId="{825B57B0-7DCA-404E-AE63-9BBBE13AED0F}" dt="2020-12-26T12:20:52.675" v="3058"/>
            <ac:spMkLst>
              <pc:docMk/>
              <pc:sldMasterMk cId="1755714676" sldId="2147483648"/>
              <pc:sldLayoutMk cId="1235239717" sldId="2147483660"/>
              <ac:spMk id="6" creationId="{5C274B27-275D-401C-9C70-3D7E97AEE573}"/>
            </ac:spMkLst>
          </pc:spChg>
          <pc:spChg chg="mod">
            <ac:chgData name="Zhu Emma" userId="87df5055d8bb4b7e" providerId="LiveId" clId="{825B57B0-7DCA-404E-AE63-9BBBE13AED0F}" dt="2020-12-26T12:20:52.675" v="3058"/>
            <ac:spMkLst>
              <pc:docMk/>
              <pc:sldMasterMk cId="1755714676" sldId="2147483648"/>
              <pc:sldLayoutMk cId="1235239717" sldId="2147483660"/>
              <ac:spMk id="7" creationId="{30B77569-8033-49F6-B277-1E8750EAC153}"/>
            </ac:spMkLst>
          </pc:spChg>
          <pc:spChg chg="mod">
            <ac:chgData name="Zhu Emma" userId="87df5055d8bb4b7e" providerId="LiveId" clId="{825B57B0-7DCA-404E-AE63-9BBBE13AED0F}" dt="2020-12-26T12:20:52.675" v="3058"/>
            <ac:spMkLst>
              <pc:docMk/>
              <pc:sldMasterMk cId="1755714676" sldId="2147483648"/>
              <pc:sldLayoutMk cId="1235239717" sldId="2147483660"/>
              <ac:spMk id="8" creationId="{C61AED1F-B0DF-4988-BFEA-934BBBB5C687}"/>
            </ac:spMkLst>
          </pc:spChg>
          <pc:spChg chg="add del">
            <ac:chgData name="Zhu Emma" userId="87df5055d8bb4b7e" providerId="LiveId" clId="{825B57B0-7DCA-404E-AE63-9BBBE13AED0F}" dt="2020-12-26T12:21:22.502" v="3060" actId="478"/>
            <ac:spMkLst>
              <pc:docMk/>
              <pc:sldMasterMk cId="1755714676" sldId="2147483648"/>
              <pc:sldLayoutMk cId="1235239717" sldId="2147483660"/>
              <ac:spMk id="9" creationId="{00000000-0000-0000-0000-000000000000}"/>
            </ac:spMkLst>
          </pc:spChg>
          <pc:spChg chg="mod">
            <ac:chgData name="Zhu Emma" userId="87df5055d8bb4b7e" providerId="LiveId" clId="{825B57B0-7DCA-404E-AE63-9BBBE13AED0F}" dt="2020-12-26T12:20:52.675" v="3058"/>
            <ac:spMkLst>
              <pc:docMk/>
              <pc:sldMasterMk cId="1755714676" sldId="2147483648"/>
              <pc:sldLayoutMk cId="1235239717" sldId="2147483660"/>
              <ac:spMk id="10" creationId="{EC8883E4-3574-4A3B-A9CD-AFEC8269EC98}"/>
            </ac:spMkLst>
          </pc:spChg>
          <pc:grpChg chg="add del mod">
            <ac:chgData name="Zhu Emma" userId="87df5055d8bb4b7e" providerId="LiveId" clId="{825B57B0-7DCA-404E-AE63-9BBBE13AED0F}" dt="2020-12-26T12:21:27.173" v="3061" actId="21"/>
            <ac:grpSpMkLst>
              <pc:docMk/>
              <pc:sldMasterMk cId="1755714676" sldId="2147483648"/>
              <pc:sldLayoutMk cId="1235239717" sldId="2147483660"/>
              <ac:grpSpMk id="3" creationId="{59727BAF-9DD6-418D-AB0B-760C82E28CDF}"/>
            </ac:grpSpMkLst>
          </pc:grpChg>
        </pc:sldLayoutChg>
        <pc:sldLayoutChg chg="addSp delSp modSp mod">
          <pc:chgData name="Zhu Emma" userId="87df5055d8bb4b7e" providerId="LiveId" clId="{825B57B0-7DCA-404E-AE63-9BBBE13AED0F}" dt="2020-12-26T12:21:46.253" v="3063" actId="21"/>
          <pc:sldLayoutMkLst>
            <pc:docMk/>
            <pc:sldMasterMk cId="1755714676" sldId="2147483648"/>
            <pc:sldLayoutMk cId="3009640264" sldId="2147483674"/>
          </pc:sldLayoutMkLst>
          <pc:spChg chg="mod">
            <ac:chgData name="Zhu Emma" userId="87df5055d8bb4b7e" providerId="LiveId" clId="{825B57B0-7DCA-404E-AE63-9BBBE13AED0F}" dt="2020-12-26T12:21:36.095" v="3062"/>
            <ac:spMkLst>
              <pc:docMk/>
              <pc:sldMasterMk cId="1755714676" sldId="2147483648"/>
              <pc:sldLayoutMk cId="3009640264" sldId="2147483674"/>
              <ac:spMk id="4" creationId="{194E7A29-0534-4B4D-BBA4-9FC7A0B9A28D}"/>
            </ac:spMkLst>
          </pc:spChg>
          <pc:spChg chg="mod">
            <ac:chgData name="Zhu Emma" userId="87df5055d8bb4b7e" providerId="LiveId" clId="{825B57B0-7DCA-404E-AE63-9BBBE13AED0F}" dt="2020-12-26T12:21:36.095" v="3062"/>
            <ac:spMkLst>
              <pc:docMk/>
              <pc:sldMasterMk cId="1755714676" sldId="2147483648"/>
              <pc:sldLayoutMk cId="3009640264" sldId="2147483674"/>
              <ac:spMk id="5" creationId="{4EB96A4B-9DAF-4705-BEB5-2D4104595DE9}"/>
            </ac:spMkLst>
          </pc:spChg>
          <pc:spChg chg="mod">
            <ac:chgData name="Zhu Emma" userId="87df5055d8bb4b7e" providerId="LiveId" clId="{825B57B0-7DCA-404E-AE63-9BBBE13AED0F}" dt="2020-12-26T12:21:36.095" v="3062"/>
            <ac:spMkLst>
              <pc:docMk/>
              <pc:sldMasterMk cId="1755714676" sldId="2147483648"/>
              <pc:sldLayoutMk cId="3009640264" sldId="2147483674"/>
              <ac:spMk id="6" creationId="{D652D10B-DA01-4203-ADEF-18BB38432907}"/>
            </ac:spMkLst>
          </pc:spChg>
          <pc:spChg chg="mod">
            <ac:chgData name="Zhu Emma" userId="87df5055d8bb4b7e" providerId="LiveId" clId="{825B57B0-7DCA-404E-AE63-9BBBE13AED0F}" dt="2020-12-26T12:21:36.095" v="3062"/>
            <ac:spMkLst>
              <pc:docMk/>
              <pc:sldMasterMk cId="1755714676" sldId="2147483648"/>
              <pc:sldLayoutMk cId="3009640264" sldId="2147483674"/>
              <ac:spMk id="7" creationId="{330C478E-963A-4536-99E8-C6F7F8559F29}"/>
            </ac:spMkLst>
          </pc:spChg>
          <pc:spChg chg="mod">
            <ac:chgData name="Zhu Emma" userId="87df5055d8bb4b7e" providerId="LiveId" clId="{825B57B0-7DCA-404E-AE63-9BBBE13AED0F}" dt="2020-12-26T12:21:36.095" v="3062"/>
            <ac:spMkLst>
              <pc:docMk/>
              <pc:sldMasterMk cId="1755714676" sldId="2147483648"/>
              <pc:sldLayoutMk cId="3009640264" sldId="2147483674"/>
              <ac:spMk id="8" creationId="{1CD9E035-2DDD-4B00-BEFF-B23F63EE8657}"/>
            </ac:spMkLst>
          </pc:spChg>
          <pc:spChg chg="mod">
            <ac:chgData name="Zhu Emma" userId="87df5055d8bb4b7e" providerId="LiveId" clId="{825B57B0-7DCA-404E-AE63-9BBBE13AED0F}" dt="2020-12-26T12:21:36.095" v="3062"/>
            <ac:spMkLst>
              <pc:docMk/>
              <pc:sldMasterMk cId="1755714676" sldId="2147483648"/>
              <pc:sldLayoutMk cId="3009640264" sldId="2147483674"/>
              <ac:spMk id="10" creationId="{0DFD938F-890C-4AC8-8B73-BE963D18936C}"/>
            </ac:spMkLst>
          </pc:spChg>
          <pc:grpChg chg="add del mod">
            <ac:chgData name="Zhu Emma" userId="87df5055d8bb4b7e" providerId="LiveId" clId="{825B57B0-7DCA-404E-AE63-9BBBE13AED0F}" dt="2020-12-26T12:21:46.253" v="3063" actId="21"/>
            <ac:grpSpMkLst>
              <pc:docMk/>
              <pc:sldMasterMk cId="1755714676" sldId="2147483648"/>
              <pc:sldLayoutMk cId="3009640264" sldId="2147483674"/>
              <ac:grpSpMk id="3" creationId="{CEB18664-BF50-4CE5-A301-2D47FD73514B}"/>
            </ac:grpSpMkLst>
          </pc:grpChg>
        </pc:sldLayoutChg>
      </pc:sldMasterChg>
      <pc:sldMasterChg chg="addSp delSp modSp new mod addSldLayout">
        <pc:chgData name="Zhu Emma" userId="87df5055d8bb4b7e" providerId="LiveId" clId="{825B57B0-7DCA-404E-AE63-9BBBE13AED0F}" dt="2020-12-26T12:21:58.332" v="3067" actId="21"/>
        <pc:sldMasterMkLst>
          <pc:docMk/>
          <pc:sldMasterMk cId="1988142320" sldId="2147483675"/>
        </pc:sldMasterMkLst>
        <pc:spChg chg="del">
          <ac:chgData name="Zhu Emma" userId="87df5055d8bb4b7e" providerId="LiveId" clId="{825B57B0-7DCA-404E-AE63-9BBBE13AED0F}" dt="2020-12-26T12:21:54.733" v="3065" actId="478"/>
          <ac:spMkLst>
            <pc:docMk/>
            <pc:sldMasterMk cId="1988142320" sldId="2147483675"/>
            <ac:spMk id="2" creationId="{918F8F7A-CE1F-42CE-B908-1A09CCBEF8F9}"/>
          </ac:spMkLst>
        </pc:spChg>
        <pc:spChg chg="del">
          <ac:chgData name="Zhu Emma" userId="87df5055d8bb4b7e" providerId="LiveId" clId="{825B57B0-7DCA-404E-AE63-9BBBE13AED0F}" dt="2020-12-26T12:21:58.332" v="3067" actId="21"/>
          <ac:spMkLst>
            <pc:docMk/>
            <pc:sldMasterMk cId="1988142320" sldId="2147483675"/>
            <ac:spMk id="3" creationId="{184F5F19-9730-42B1-A79D-D8BB3BA75549}"/>
          </ac:spMkLst>
        </pc:spChg>
        <pc:spChg chg="mod">
          <ac:chgData name="Zhu Emma" userId="87df5055d8bb4b7e" providerId="LiveId" clId="{825B57B0-7DCA-404E-AE63-9BBBE13AED0F}" dt="2020-12-26T12:21:55.397" v="3066"/>
          <ac:spMkLst>
            <pc:docMk/>
            <pc:sldMasterMk cId="1988142320" sldId="2147483675"/>
            <ac:spMk id="8" creationId="{44417CAA-7993-4C50-8698-46133087B814}"/>
          </ac:spMkLst>
        </pc:spChg>
        <pc:spChg chg="mod">
          <ac:chgData name="Zhu Emma" userId="87df5055d8bb4b7e" providerId="LiveId" clId="{825B57B0-7DCA-404E-AE63-9BBBE13AED0F}" dt="2020-12-26T12:21:55.397" v="3066"/>
          <ac:spMkLst>
            <pc:docMk/>
            <pc:sldMasterMk cId="1988142320" sldId="2147483675"/>
            <ac:spMk id="9" creationId="{90D8F2A9-1ABE-47BA-8769-4549045E30BD}"/>
          </ac:spMkLst>
        </pc:spChg>
        <pc:spChg chg="mod">
          <ac:chgData name="Zhu Emma" userId="87df5055d8bb4b7e" providerId="LiveId" clId="{825B57B0-7DCA-404E-AE63-9BBBE13AED0F}" dt="2020-12-26T12:21:55.397" v="3066"/>
          <ac:spMkLst>
            <pc:docMk/>
            <pc:sldMasterMk cId="1988142320" sldId="2147483675"/>
            <ac:spMk id="10" creationId="{7C9CE493-4C6F-42CB-BBB8-078CC44B7668}"/>
          </ac:spMkLst>
        </pc:spChg>
        <pc:spChg chg="mod">
          <ac:chgData name="Zhu Emma" userId="87df5055d8bb4b7e" providerId="LiveId" clId="{825B57B0-7DCA-404E-AE63-9BBBE13AED0F}" dt="2020-12-26T12:21:55.397" v="3066"/>
          <ac:spMkLst>
            <pc:docMk/>
            <pc:sldMasterMk cId="1988142320" sldId="2147483675"/>
            <ac:spMk id="11" creationId="{59C5AF36-0A7D-4A63-9A61-8DC2A7A0C7AC}"/>
          </ac:spMkLst>
        </pc:spChg>
        <pc:spChg chg="mod">
          <ac:chgData name="Zhu Emma" userId="87df5055d8bb4b7e" providerId="LiveId" clId="{825B57B0-7DCA-404E-AE63-9BBBE13AED0F}" dt="2020-12-26T12:21:55.397" v="3066"/>
          <ac:spMkLst>
            <pc:docMk/>
            <pc:sldMasterMk cId="1988142320" sldId="2147483675"/>
            <ac:spMk id="12" creationId="{D10114BF-F0E1-482D-A853-A1497F6F5094}"/>
          </ac:spMkLst>
        </pc:spChg>
        <pc:spChg chg="mod">
          <ac:chgData name="Zhu Emma" userId="87df5055d8bb4b7e" providerId="LiveId" clId="{825B57B0-7DCA-404E-AE63-9BBBE13AED0F}" dt="2020-12-26T12:21:55.397" v="3066"/>
          <ac:spMkLst>
            <pc:docMk/>
            <pc:sldMasterMk cId="1988142320" sldId="2147483675"/>
            <ac:spMk id="13" creationId="{8E39A881-48A2-4B82-A8A3-3070C944C69A}"/>
          </ac:spMkLst>
        </pc:spChg>
        <pc:grpChg chg="add mod">
          <ac:chgData name="Zhu Emma" userId="87df5055d8bb4b7e" providerId="LiveId" clId="{825B57B0-7DCA-404E-AE63-9BBBE13AED0F}" dt="2020-12-26T12:21:55.397" v="3066"/>
          <ac:grpSpMkLst>
            <pc:docMk/>
            <pc:sldMasterMk cId="1988142320" sldId="2147483675"/>
            <ac:grpSpMk id="7" creationId="{523B62C8-5FDC-4B6A-81CB-0BF3C7CAD115}"/>
          </ac:grpSpMkLst>
        </pc:grpChg>
        <pc:sldLayoutChg chg="new replId">
          <pc:chgData name="Zhu Emma" userId="87df5055d8bb4b7e" providerId="LiveId" clId="{825B57B0-7DCA-404E-AE63-9BBBE13AED0F}" dt="2020-12-26T12:21:50.322" v="3064" actId="6938"/>
          <pc:sldLayoutMkLst>
            <pc:docMk/>
            <pc:sldMasterMk cId="1988142320" sldId="2147483675"/>
            <pc:sldLayoutMk cId="1297340926" sldId="2147483676"/>
          </pc:sldLayoutMkLst>
        </pc:sldLayoutChg>
        <pc:sldLayoutChg chg="new replId">
          <pc:chgData name="Zhu Emma" userId="87df5055d8bb4b7e" providerId="LiveId" clId="{825B57B0-7DCA-404E-AE63-9BBBE13AED0F}" dt="2020-12-26T12:21:50.322" v="3064" actId="6938"/>
          <pc:sldLayoutMkLst>
            <pc:docMk/>
            <pc:sldMasterMk cId="1988142320" sldId="2147483675"/>
            <pc:sldLayoutMk cId="27552912" sldId="2147483677"/>
          </pc:sldLayoutMkLst>
        </pc:sldLayoutChg>
        <pc:sldLayoutChg chg="new replId">
          <pc:chgData name="Zhu Emma" userId="87df5055d8bb4b7e" providerId="LiveId" clId="{825B57B0-7DCA-404E-AE63-9BBBE13AED0F}" dt="2020-12-26T12:21:50.322" v="3064" actId="6938"/>
          <pc:sldLayoutMkLst>
            <pc:docMk/>
            <pc:sldMasterMk cId="1988142320" sldId="2147483675"/>
            <pc:sldLayoutMk cId="1104942244" sldId="2147483678"/>
          </pc:sldLayoutMkLst>
        </pc:sldLayoutChg>
        <pc:sldLayoutChg chg="new replId">
          <pc:chgData name="Zhu Emma" userId="87df5055d8bb4b7e" providerId="LiveId" clId="{825B57B0-7DCA-404E-AE63-9BBBE13AED0F}" dt="2020-12-26T12:21:50.322" v="3064" actId="6938"/>
          <pc:sldLayoutMkLst>
            <pc:docMk/>
            <pc:sldMasterMk cId="1988142320" sldId="2147483675"/>
            <pc:sldLayoutMk cId="4114449453" sldId="2147483679"/>
          </pc:sldLayoutMkLst>
        </pc:sldLayoutChg>
        <pc:sldLayoutChg chg="new replId">
          <pc:chgData name="Zhu Emma" userId="87df5055d8bb4b7e" providerId="LiveId" clId="{825B57B0-7DCA-404E-AE63-9BBBE13AED0F}" dt="2020-12-26T12:21:50.322" v="3064" actId="6938"/>
          <pc:sldLayoutMkLst>
            <pc:docMk/>
            <pc:sldMasterMk cId="1988142320" sldId="2147483675"/>
            <pc:sldLayoutMk cId="3248953756" sldId="2147483680"/>
          </pc:sldLayoutMkLst>
        </pc:sldLayoutChg>
        <pc:sldLayoutChg chg="new replId">
          <pc:chgData name="Zhu Emma" userId="87df5055d8bb4b7e" providerId="LiveId" clId="{825B57B0-7DCA-404E-AE63-9BBBE13AED0F}" dt="2020-12-26T12:21:50.322" v="3064" actId="6938"/>
          <pc:sldLayoutMkLst>
            <pc:docMk/>
            <pc:sldMasterMk cId="1988142320" sldId="2147483675"/>
            <pc:sldLayoutMk cId="4117634691" sldId="2147483681"/>
          </pc:sldLayoutMkLst>
        </pc:sldLayoutChg>
        <pc:sldLayoutChg chg="new replId">
          <pc:chgData name="Zhu Emma" userId="87df5055d8bb4b7e" providerId="LiveId" clId="{825B57B0-7DCA-404E-AE63-9BBBE13AED0F}" dt="2020-12-26T12:21:50.322" v="3064" actId="6938"/>
          <pc:sldLayoutMkLst>
            <pc:docMk/>
            <pc:sldMasterMk cId="1988142320" sldId="2147483675"/>
            <pc:sldLayoutMk cId="1065768149" sldId="2147483682"/>
          </pc:sldLayoutMkLst>
        </pc:sldLayoutChg>
        <pc:sldLayoutChg chg="new replId">
          <pc:chgData name="Zhu Emma" userId="87df5055d8bb4b7e" providerId="LiveId" clId="{825B57B0-7DCA-404E-AE63-9BBBE13AED0F}" dt="2020-12-26T12:21:50.322" v="3064" actId="6938"/>
          <pc:sldLayoutMkLst>
            <pc:docMk/>
            <pc:sldMasterMk cId="1988142320" sldId="2147483675"/>
            <pc:sldLayoutMk cId="688188333" sldId="2147483683"/>
          </pc:sldLayoutMkLst>
        </pc:sldLayoutChg>
        <pc:sldLayoutChg chg="new replId">
          <pc:chgData name="Zhu Emma" userId="87df5055d8bb4b7e" providerId="LiveId" clId="{825B57B0-7DCA-404E-AE63-9BBBE13AED0F}" dt="2020-12-26T12:21:50.322" v="3064" actId="6938"/>
          <pc:sldLayoutMkLst>
            <pc:docMk/>
            <pc:sldMasterMk cId="1988142320" sldId="2147483675"/>
            <pc:sldLayoutMk cId="2383366892" sldId="2147483684"/>
          </pc:sldLayoutMkLst>
        </pc:sldLayoutChg>
        <pc:sldLayoutChg chg="new replId">
          <pc:chgData name="Zhu Emma" userId="87df5055d8bb4b7e" providerId="LiveId" clId="{825B57B0-7DCA-404E-AE63-9BBBE13AED0F}" dt="2020-12-26T12:21:50.322" v="3064" actId="6938"/>
          <pc:sldLayoutMkLst>
            <pc:docMk/>
            <pc:sldMasterMk cId="1988142320" sldId="2147483675"/>
            <pc:sldLayoutMk cId="2371617600" sldId="2147483685"/>
          </pc:sldLayoutMkLst>
        </pc:sldLayoutChg>
        <pc:sldLayoutChg chg="new replId">
          <pc:chgData name="Zhu Emma" userId="87df5055d8bb4b7e" providerId="LiveId" clId="{825B57B0-7DCA-404E-AE63-9BBBE13AED0F}" dt="2020-12-26T12:21:50.322" v="3064" actId="6938"/>
          <pc:sldLayoutMkLst>
            <pc:docMk/>
            <pc:sldMasterMk cId="1988142320" sldId="2147483675"/>
            <pc:sldLayoutMk cId="2051325302" sldId="214748368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9D455-9406-4935-91B4-742DA06B94EA}" type="datetimeFigureOut">
              <a:rPr lang="zh-CN" altLang="en-US" smtClean="0"/>
              <a:t>2020/12/25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ADE96-F746-4892-9433-B608E6395D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2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ADE96-F746-4892-9433-B608E6395D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8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随波逐流，每时每刻都在问自己一个问题，位置和速度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ADE96-F746-4892-9433-B608E6395D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42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从来不移动，经过它的位置的材料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ADE96-F746-4892-9433-B608E6395D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92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同时优化特征反演和纹理生成的损失函数（与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gram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矩阵的距离以及与激活图的距离的加权和），使得生成图既具有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Content image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的空间结构，又具有</a:t>
            </a:r>
            <a:r>
              <a:rPr lang="en-US" altLang="zh-CN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Style image</a:t>
            </a:r>
            <a:r>
              <a:rPr lang="zh-CN" altLang="en-US" b="0" i="0" dirty="0">
                <a:solidFill>
                  <a:srgbClr val="494949"/>
                </a:solidFill>
                <a:effectLst/>
                <a:latin typeface="Arial" panose="020B0604020202020204" pitchFamily="34" charset="0"/>
              </a:rPr>
              <a:t>的纹理结构。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ADE96-F746-4892-9433-B608E6395D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975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这个好像不是很清晰。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ADE96-F746-4892-9433-B608E6395D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650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因为粒子携带属性值，所以很容易追踪属性值随着时间的变化。在网格上算梯度的变化。对于密度随时间的变化量应用高斯滤波器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ADE96-F746-4892-9433-B608E6395D6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24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63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302500" y="1346200"/>
            <a:ext cx="2374900" cy="4178300"/>
          </a:xfrm>
          <a:custGeom>
            <a:avLst/>
            <a:gdLst>
              <a:gd name="connsiteX0" fmla="*/ 0 w 2374900"/>
              <a:gd name="connsiteY0" fmla="*/ 0 h 4178300"/>
              <a:gd name="connsiteX1" fmla="*/ 2374900 w 2374900"/>
              <a:gd name="connsiteY1" fmla="*/ 0 h 4178300"/>
              <a:gd name="connsiteX2" fmla="*/ 2374900 w 2374900"/>
              <a:gd name="connsiteY2" fmla="*/ 4178300 h 4178300"/>
              <a:gd name="connsiteX3" fmla="*/ 0 w 2374900"/>
              <a:gd name="connsiteY3" fmla="*/ 4178300 h 417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900" h="4178300">
                <a:moveTo>
                  <a:pt x="0" y="0"/>
                </a:moveTo>
                <a:lnTo>
                  <a:pt x="2374900" y="0"/>
                </a:lnTo>
                <a:lnTo>
                  <a:pt x="2374900" y="4178300"/>
                </a:lnTo>
                <a:lnTo>
                  <a:pt x="0" y="417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9804400" y="1866900"/>
            <a:ext cx="1320800" cy="3225800"/>
          </a:xfrm>
          <a:custGeom>
            <a:avLst/>
            <a:gdLst>
              <a:gd name="connsiteX0" fmla="*/ 0 w 1320800"/>
              <a:gd name="connsiteY0" fmla="*/ 0 h 3225800"/>
              <a:gd name="connsiteX1" fmla="*/ 1320800 w 1320800"/>
              <a:gd name="connsiteY1" fmla="*/ 0 h 3225800"/>
              <a:gd name="connsiteX2" fmla="*/ 1320800 w 1320800"/>
              <a:gd name="connsiteY2" fmla="*/ 3225800 h 3225800"/>
              <a:gd name="connsiteX3" fmla="*/ 0 w 13208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225800">
                <a:moveTo>
                  <a:pt x="0" y="0"/>
                </a:moveTo>
                <a:lnTo>
                  <a:pt x="1320800" y="0"/>
                </a:lnTo>
                <a:lnTo>
                  <a:pt x="13208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344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705350" y="1581150"/>
            <a:ext cx="2076450" cy="3657600"/>
          </a:xfrm>
          <a:custGeom>
            <a:avLst/>
            <a:gdLst>
              <a:gd name="connsiteX0" fmla="*/ 0 w 2076450"/>
              <a:gd name="connsiteY0" fmla="*/ 0 h 3657600"/>
              <a:gd name="connsiteX1" fmla="*/ 2076450 w 2076450"/>
              <a:gd name="connsiteY1" fmla="*/ 0 h 3657600"/>
              <a:gd name="connsiteX2" fmla="*/ 2076450 w 2076450"/>
              <a:gd name="connsiteY2" fmla="*/ 3657600 h 3657600"/>
              <a:gd name="connsiteX3" fmla="*/ 0 w 2076450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6450" h="3657600">
                <a:moveTo>
                  <a:pt x="0" y="0"/>
                </a:moveTo>
                <a:lnTo>
                  <a:pt x="2076450" y="0"/>
                </a:lnTo>
                <a:lnTo>
                  <a:pt x="2076450" y="3657600"/>
                </a:lnTo>
                <a:lnTo>
                  <a:pt x="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41468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62000" y="1809750"/>
            <a:ext cx="1885950" cy="3295650"/>
          </a:xfrm>
          <a:custGeom>
            <a:avLst/>
            <a:gdLst>
              <a:gd name="connsiteX0" fmla="*/ 0 w 1885950"/>
              <a:gd name="connsiteY0" fmla="*/ 0 h 3295650"/>
              <a:gd name="connsiteX1" fmla="*/ 1885950 w 1885950"/>
              <a:gd name="connsiteY1" fmla="*/ 0 h 3295650"/>
              <a:gd name="connsiteX2" fmla="*/ 1885950 w 1885950"/>
              <a:gd name="connsiteY2" fmla="*/ 3295650 h 3295650"/>
              <a:gd name="connsiteX3" fmla="*/ 0 w 1885950"/>
              <a:gd name="connsiteY3" fmla="*/ 3295650 h 32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5950" h="3295650">
                <a:moveTo>
                  <a:pt x="0" y="0"/>
                </a:moveTo>
                <a:lnTo>
                  <a:pt x="1885950" y="0"/>
                </a:lnTo>
                <a:lnTo>
                  <a:pt x="1885950" y="3295650"/>
                </a:lnTo>
                <a:lnTo>
                  <a:pt x="0" y="3295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107214" y="1828800"/>
            <a:ext cx="1864836" cy="3295650"/>
          </a:xfrm>
          <a:custGeom>
            <a:avLst/>
            <a:gdLst>
              <a:gd name="connsiteX0" fmla="*/ 0 w 1864836"/>
              <a:gd name="connsiteY0" fmla="*/ 0 h 3295650"/>
              <a:gd name="connsiteX1" fmla="*/ 1864836 w 1864836"/>
              <a:gd name="connsiteY1" fmla="*/ 0 h 3295650"/>
              <a:gd name="connsiteX2" fmla="*/ 1864836 w 1864836"/>
              <a:gd name="connsiteY2" fmla="*/ 3295650 h 3295650"/>
              <a:gd name="connsiteX3" fmla="*/ 0 w 1864836"/>
              <a:gd name="connsiteY3" fmla="*/ 3295650 h 32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4836" h="3295650">
                <a:moveTo>
                  <a:pt x="0" y="0"/>
                </a:moveTo>
                <a:lnTo>
                  <a:pt x="1864836" y="0"/>
                </a:lnTo>
                <a:lnTo>
                  <a:pt x="1864836" y="3295650"/>
                </a:lnTo>
                <a:lnTo>
                  <a:pt x="0" y="3295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3232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726546" y="1867437"/>
            <a:ext cx="5718220" cy="3670478"/>
          </a:xfrm>
          <a:custGeom>
            <a:avLst/>
            <a:gdLst>
              <a:gd name="connsiteX0" fmla="*/ 0 w 5718220"/>
              <a:gd name="connsiteY0" fmla="*/ 0 h 3670478"/>
              <a:gd name="connsiteX1" fmla="*/ 5718220 w 5718220"/>
              <a:gd name="connsiteY1" fmla="*/ 0 h 3670478"/>
              <a:gd name="connsiteX2" fmla="*/ 5718220 w 5718220"/>
              <a:gd name="connsiteY2" fmla="*/ 3670478 h 3670478"/>
              <a:gd name="connsiteX3" fmla="*/ 0 w 5718220"/>
              <a:gd name="connsiteY3" fmla="*/ 3670478 h 3670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8220" h="3670478">
                <a:moveTo>
                  <a:pt x="0" y="0"/>
                </a:moveTo>
                <a:lnTo>
                  <a:pt x="5718220" y="0"/>
                </a:lnTo>
                <a:lnTo>
                  <a:pt x="5718220" y="3670478"/>
                </a:lnTo>
                <a:lnTo>
                  <a:pt x="0" y="3670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06684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009650" y="1238250"/>
            <a:ext cx="3257550" cy="4362450"/>
          </a:xfrm>
          <a:custGeom>
            <a:avLst/>
            <a:gdLst>
              <a:gd name="connsiteX0" fmla="*/ 0 w 3257550"/>
              <a:gd name="connsiteY0" fmla="*/ 0 h 4362450"/>
              <a:gd name="connsiteX1" fmla="*/ 3257550 w 3257550"/>
              <a:gd name="connsiteY1" fmla="*/ 0 h 4362450"/>
              <a:gd name="connsiteX2" fmla="*/ 3257550 w 3257550"/>
              <a:gd name="connsiteY2" fmla="*/ 4362450 h 4362450"/>
              <a:gd name="connsiteX3" fmla="*/ 0 w 3257550"/>
              <a:gd name="connsiteY3" fmla="*/ 4362450 h 43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4362450">
                <a:moveTo>
                  <a:pt x="0" y="0"/>
                </a:moveTo>
                <a:lnTo>
                  <a:pt x="3257550" y="0"/>
                </a:lnTo>
                <a:lnTo>
                  <a:pt x="3257550" y="4362450"/>
                </a:lnTo>
                <a:lnTo>
                  <a:pt x="0" y="4362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1301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65916" y="1468193"/>
            <a:ext cx="4494727" cy="2524259"/>
          </a:xfrm>
          <a:custGeom>
            <a:avLst/>
            <a:gdLst>
              <a:gd name="connsiteX0" fmla="*/ 0 w 4494727"/>
              <a:gd name="connsiteY0" fmla="*/ 0 h 2524259"/>
              <a:gd name="connsiteX1" fmla="*/ 4494727 w 4494727"/>
              <a:gd name="connsiteY1" fmla="*/ 0 h 2524259"/>
              <a:gd name="connsiteX2" fmla="*/ 4494727 w 4494727"/>
              <a:gd name="connsiteY2" fmla="*/ 2524259 h 2524259"/>
              <a:gd name="connsiteX3" fmla="*/ 0 w 4494727"/>
              <a:gd name="connsiteY3" fmla="*/ 2524259 h 252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4727" h="2524259">
                <a:moveTo>
                  <a:pt x="0" y="0"/>
                </a:moveTo>
                <a:lnTo>
                  <a:pt x="4494727" y="0"/>
                </a:lnTo>
                <a:lnTo>
                  <a:pt x="4494727" y="2524259"/>
                </a:lnTo>
                <a:lnTo>
                  <a:pt x="0" y="2524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0322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475288" y="1824038"/>
            <a:ext cx="4630737" cy="2954337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9994900" y="2997200"/>
            <a:ext cx="1193800" cy="2082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1672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23850" y="304800"/>
            <a:ext cx="4724400" cy="6229350"/>
          </a:xfrm>
          <a:custGeom>
            <a:avLst/>
            <a:gdLst>
              <a:gd name="connsiteX0" fmla="*/ 0 w 4724400"/>
              <a:gd name="connsiteY0" fmla="*/ 0 h 6229350"/>
              <a:gd name="connsiteX1" fmla="*/ 4724400 w 4724400"/>
              <a:gd name="connsiteY1" fmla="*/ 0 h 6229350"/>
              <a:gd name="connsiteX2" fmla="*/ 4724400 w 4724400"/>
              <a:gd name="connsiteY2" fmla="*/ 6229350 h 6229350"/>
              <a:gd name="connsiteX3" fmla="*/ 0 w 4724400"/>
              <a:gd name="connsiteY3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4400" h="6229350">
                <a:moveTo>
                  <a:pt x="0" y="0"/>
                </a:moveTo>
                <a:lnTo>
                  <a:pt x="4724400" y="0"/>
                </a:lnTo>
                <a:lnTo>
                  <a:pt x="4724400" y="6229350"/>
                </a:lnTo>
                <a:lnTo>
                  <a:pt x="0" y="6229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095751" y="2952750"/>
            <a:ext cx="2196051" cy="2895600"/>
          </a:xfrm>
          <a:custGeom>
            <a:avLst/>
            <a:gdLst>
              <a:gd name="connsiteX0" fmla="*/ 0 w 2196051"/>
              <a:gd name="connsiteY0" fmla="*/ 0 h 2895600"/>
              <a:gd name="connsiteX1" fmla="*/ 2196051 w 2196051"/>
              <a:gd name="connsiteY1" fmla="*/ 0 h 2895600"/>
              <a:gd name="connsiteX2" fmla="*/ 2196051 w 2196051"/>
              <a:gd name="connsiteY2" fmla="*/ 2895600 h 2895600"/>
              <a:gd name="connsiteX3" fmla="*/ 0 w 2196051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6051" h="2895600">
                <a:moveTo>
                  <a:pt x="0" y="0"/>
                </a:moveTo>
                <a:lnTo>
                  <a:pt x="2196051" y="0"/>
                </a:lnTo>
                <a:lnTo>
                  <a:pt x="2196051" y="2895600"/>
                </a:lnTo>
                <a:lnTo>
                  <a:pt x="0" y="2895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4804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00954" y="0"/>
            <a:ext cx="3953435" cy="6858000"/>
          </a:xfrm>
          <a:custGeom>
            <a:avLst/>
            <a:gdLst>
              <a:gd name="connsiteX0" fmla="*/ 0 w 3953435"/>
              <a:gd name="connsiteY0" fmla="*/ 0 h 6858000"/>
              <a:gd name="connsiteX1" fmla="*/ 3953435 w 3953435"/>
              <a:gd name="connsiteY1" fmla="*/ 0 h 6858000"/>
              <a:gd name="connsiteX2" fmla="*/ 3953435 w 3953435"/>
              <a:gd name="connsiteY2" fmla="*/ 6858000 h 6858000"/>
              <a:gd name="connsiteX3" fmla="*/ 0 w 39534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435" h="6858000">
                <a:moveTo>
                  <a:pt x="0" y="0"/>
                </a:moveTo>
                <a:lnTo>
                  <a:pt x="3953435" y="0"/>
                </a:lnTo>
                <a:lnTo>
                  <a:pt x="395343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0104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4481839" y="1"/>
            <a:ext cx="1480059" cy="1885003"/>
          </a:xfrm>
          <a:custGeom>
            <a:avLst/>
            <a:gdLst>
              <a:gd name="connsiteX0" fmla="*/ 0 w 1480059"/>
              <a:gd name="connsiteY0" fmla="*/ 0 h 1885003"/>
              <a:gd name="connsiteX1" fmla="*/ 1480059 w 1480059"/>
              <a:gd name="connsiteY1" fmla="*/ 0 h 1885003"/>
              <a:gd name="connsiteX2" fmla="*/ 1480059 w 1480059"/>
              <a:gd name="connsiteY2" fmla="*/ 1885003 h 1885003"/>
              <a:gd name="connsiteX3" fmla="*/ 0 w 1480059"/>
              <a:gd name="connsiteY3" fmla="*/ 1885003 h 188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059" h="1885003">
                <a:moveTo>
                  <a:pt x="0" y="0"/>
                </a:moveTo>
                <a:lnTo>
                  <a:pt x="1480059" y="0"/>
                </a:lnTo>
                <a:lnTo>
                  <a:pt x="1480059" y="1885003"/>
                </a:lnTo>
                <a:lnTo>
                  <a:pt x="0" y="18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2518686" y="1661219"/>
            <a:ext cx="1480059" cy="2651081"/>
          </a:xfrm>
          <a:custGeom>
            <a:avLst/>
            <a:gdLst>
              <a:gd name="connsiteX0" fmla="*/ 0 w 1480059"/>
              <a:gd name="connsiteY0" fmla="*/ 0 h 1885003"/>
              <a:gd name="connsiteX1" fmla="*/ 1480059 w 1480059"/>
              <a:gd name="connsiteY1" fmla="*/ 0 h 1885003"/>
              <a:gd name="connsiteX2" fmla="*/ 1480059 w 1480059"/>
              <a:gd name="connsiteY2" fmla="*/ 1885003 h 1885003"/>
              <a:gd name="connsiteX3" fmla="*/ 0 w 1480059"/>
              <a:gd name="connsiteY3" fmla="*/ 1885003 h 188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059" h="1885003">
                <a:moveTo>
                  <a:pt x="0" y="0"/>
                </a:moveTo>
                <a:lnTo>
                  <a:pt x="1480059" y="0"/>
                </a:lnTo>
                <a:lnTo>
                  <a:pt x="1480059" y="1885003"/>
                </a:lnTo>
                <a:lnTo>
                  <a:pt x="0" y="18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3998745" y="1308373"/>
            <a:ext cx="2069715" cy="3356773"/>
          </a:xfrm>
          <a:custGeom>
            <a:avLst/>
            <a:gdLst>
              <a:gd name="connsiteX0" fmla="*/ 0 w 1480059"/>
              <a:gd name="connsiteY0" fmla="*/ 0 h 1885003"/>
              <a:gd name="connsiteX1" fmla="*/ 1480059 w 1480059"/>
              <a:gd name="connsiteY1" fmla="*/ 0 h 1885003"/>
              <a:gd name="connsiteX2" fmla="*/ 1480059 w 1480059"/>
              <a:gd name="connsiteY2" fmla="*/ 1885003 h 1885003"/>
              <a:gd name="connsiteX3" fmla="*/ 0 w 1480059"/>
              <a:gd name="connsiteY3" fmla="*/ 1885003 h 188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059" h="1885003">
                <a:moveTo>
                  <a:pt x="0" y="0"/>
                </a:moveTo>
                <a:lnTo>
                  <a:pt x="1480059" y="0"/>
                </a:lnTo>
                <a:lnTo>
                  <a:pt x="1480059" y="1885003"/>
                </a:lnTo>
                <a:lnTo>
                  <a:pt x="0" y="18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6068460" y="1308373"/>
            <a:ext cx="2016434" cy="3356773"/>
          </a:xfrm>
          <a:custGeom>
            <a:avLst/>
            <a:gdLst>
              <a:gd name="connsiteX0" fmla="*/ 0 w 1480059"/>
              <a:gd name="connsiteY0" fmla="*/ 0 h 1885003"/>
              <a:gd name="connsiteX1" fmla="*/ 1480059 w 1480059"/>
              <a:gd name="connsiteY1" fmla="*/ 0 h 1885003"/>
              <a:gd name="connsiteX2" fmla="*/ 1480059 w 1480059"/>
              <a:gd name="connsiteY2" fmla="*/ 1885003 h 1885003"/>
              <a:gd name="connsiteX3" fmla="*/ 0 w 1480059"/>
              <a:gd name="connsiteY3" fmla="*/ 1885003 h 188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059" h="1885003">
                <a:moveTo>
                  <a:pt x="0" y="0"/>
                </a:moveTo>
                <a:lnTo>
                  <a:pt x="1480059" y="0"/>
                </a:lnTo>
                <a:lnTo>
                  <a:pt x="1480059" y="1885003"/>
                </a:lnTo>
                <a:lnTo>
                  <a:pt x="0" y="18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7368542" y="3571086"/>
            <a:ext cx="2311261" cy="3286914"/>
          </a:xfrm>
          <a:custGeom>
            <a:avLst/>
            <a:gdLst>
              <a:gd name="connsiteX0" fmla="*/ 0 w 1480059"/>
              <a:gd name="connsiteY0" fmla="*/ 0 h 1885003"/>
              <a:gd name="connsiteX1" fmla="*/ 1480059 w 1480059"/>
              <a:gd name="connsiteY1" fmla="*/ 0 h 1885003"/>
              <a:gd name="connsiteX2" fmla="*/ 1480059 w 1480059"/>
              <a:gd name="connsiteY2" fmla="*/ 1885003 h 1885003"/>
              <a:gd name="connsiteX3" fmla="*/ 0 w 1480059"/>
              <a:gd name="connsiteY3" fmla="*/ 1885003 h 188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0059" h="1885003">
                <a:moveTo>
                  <a:pt x="0" y="0"/>
                </a:moveTo>
                <a:lnTo>
                  <a:pt x="1480059" y="0"/>
                </a:lnTo>
                <a:lnTo>
                  <a:pt x="1480059" y="1885003"/>
                </a:lnTo>
                <a:lnTo>
                  <a:pt x="0" y="18850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1256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883960" y="0"/>
            <a:ext cx="4424083" cy="6858000"/>
          </a:xfrm>
          <a:custGeom>
            <a:avLst/>
            <a:gdLst>
              <a:gd name="connsiteX0" fmla="*/ 0 w 4424083"/>
              <a:gd name="connsiteY0" fmla="*/ 0 h 6858000"/>
              <a:gd name="connsiteX1" fmla="*/ 4424083 w 4424083"/>
              <a:gd name="connsiteY1" fmla="*/ 0 h 6858000"/>
              <a:gd name="connsiteX2" fmla="*/ 4424083 w 4424083"/>
              <a:gd name="connsiteY2" fmla="*/ 6858000 h 6858000"/>
              <a:gd name="connsiteX3" fmla="*/ 0 w 44240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4083" h="6858000">
                <a:moveTo>
                  <a:pt x="0" y="0"/>
                </a:moveTo>
                <a:lnTo>
                  <a:pt x="4424083" y="0"/>
                </a:lnTo>
                <a:lnTo>
                  <a:pt x="44240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5239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197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36836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5669901" y="-1"/>
            <a:ext cx="2105866" cy="2041828"/>
          </a:xfrm>
          <a:custGeom>
            <a:avLst/>
            <a:gdLst>
              <a:gd name="connsiteX0" fmla="*/ 0 w 2105866"/>
              <a:gd name="connsiteY0" fmla="*/ 0 h 2041828"/>
              <a:gd name="connsiteX1" fmla="*/ 2105866 w 2105866"/>
              <a:gd name="connsiteY1" fmla="*/ 0 h 2041828"/>
              <a:gd name="connsiteX2" fmla="*/ 2105866 w 2105866"/>
              <a:gd name="connsiteY2" fmla="*/ 2041828 h 2041828"/>
              <a:gd name="connsiteX3" fmla="*/ 0 w 2105866"/>
              <a:gd name="connsiteY3" fmla="*/ 2041828 h 204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5866" h="2041828">
                <a:moveTo>
                  <a:pt x="0" y="0"/>
                </a:moveTo>
                <a:lnTo>
                  <a:pt x="2105866" y="0"/>
                </a:lnTo>
                <a:lnTo>
                  <a:pt x="2105866" y="2041828"/>
                </a:lnTo>
                <a:lnTo>
                  <a:pt x="0" y="20418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3960580" y="1132980"/>
            <a:ext cx="4280695" cy="3453127"/>
          </a:xfrm>
          <a:custGeom>
            <a:avLst/>
            <a:gdLst>
              <a:gd name="connsiteX0" fmla="*/ 0 w 4280695"/>
              <a:gd name="connsiteY0" fmla="*/ 0 h 3453127"/>
              <a:gd name="connsiteX1" fmla="*/ 4280695 w 4280695"/>
              <a:gd name="connsiteY1" fmla="*/ 0 h 3453127"/>
              <a:gd name="connsiteX2" fmla="*/ 4280695 w 4280695"/>
              <a:gd name="connsiteY2" fmla="*/ 3453127 h 3453127"/>
              <a:gd name="connsiteX3" fmla="*/ 0 w 4280695"/>
              <a:gd name="connsiteY3" fmla="*/ 3453127 h 345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0695" h="3453127">
                <a:moveTo>
                  <a:pt x="0" y="0"/>
                </a:moveTo>
                <a:lnTo>
                  <a:pt x="4280695" y="0"/>
                </a:lnTo>
                <a:lnTo>
                  <a:pt x="4280695" y="3453127"/>
                </a:lnTo>
                <a:lnTo>
                  <a:pt x="0" y="3453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2362091" y="3502386"/>
            <a:ext cx="2379258" cy="3394014"/>
          </a:xfrm>
          <a:custGeom>
            <a:avLst/>
            <a:gdLst>
              <a:gd name="connsiteX0" fmla="*/ 0 w 2379258"/>
              <a:gd name="connsiteY0" fmla="*/ 0 h 3394014"/>
              <a:gd name="connsiteX1" fmla="*/ 2379258 w 2379258"/>
              <a:gd name="connsiteY1" fmla="*/ 0 h 3394014"/>
              <a:gd name="connsiteX2" fmla="*/ 2379258 w 2379258"/>
              <a:gd name="connsiteY2" fmla="*/ 3394014 h 3394014"/>
              <a:gd name="connsiteX3" fmla="*/ 0 w 2379258"/>
              <a:gd name="connsiteY3" fmla="*/ 3394014 h 339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258" h="3394014">
                <a:moveTo>
                  <a:pt x="0" y="0"/>
                </a:moveTo>
                <a:lnTo>
                  <a:pt x="2379258" y="0"/>
                </a:lnTo>
                <a:lnTo>
                  <a:pt x="2379258" y="3394014"/>
                </a:lnTo>
                <a:lnTo>
                  <a:pt x="0" y="3394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8241274" y="1504893"/>
            <a:ext cx="1588526" cy="2743782"/>
          </a:xfrm>
          <a:custGeom>
            <a:avLst/>
            <a:gdLst>
              <a:gd name="connsiteX0" fmla="*/ 0 w 1588526"/>
              <a:gd name="connsiteY0" fmla="*/ 0 h 2743782"/>
              <a:gd name="connsiteX1" fmla="*/ 1588526 w 1588526"/>
              <a:gd name="connsiteY1" fmla="*/ 0 h 2743782"/>
              <a:gd name="connsiteX2" fmla="*/ 1588526 w 1588526"/>
              <a:gd name="connsiteY2" fmla="*/ 2743782 h 2743782"/>
              <a:gd name="connsiteX3" fmla="*/ 0 w 1588526"/>
              <a:gd name="connsiteY3" fmla="*/ 2743782 h 274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526" h="2743782">
                <a:moveTo>
                  <a:pt x="0" y="0"/>
                </a:moveTo>
                <a:lnTo>
                  <a:pt x="1588526" y="0"/>
                </a:lnTo>
                <a:lnTo>
                  <a:pt x="1588526" y="2743782"/>
                </a:lnTo>
                <a:lnTo>
                  <a:pt x="0" y="27437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01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78058" y="0"/>
            <a:ext cx="4513943" cy="6858000"/>
          </a:xfrm>
          <a:custGeom>
            <a:avLst/>
            <a:gdLst>
              <a:gd name="connsiteX0" fmla="*/ 0 w 4513943"/>
              <a:gd name="connsiteY0" fmla="*/ 0 h 6858000"/>
              <a:gd name="connsiteX1" fmla="*/ 4513943 w 4513943"/>
              <a:gd name="connsiteY1" fmla="*/ 0 h 6858000"/>
              <a:gd name="connsiteX2" fmla="*/ 4513943 w 4513943"/>
              <a:gd name="connsiteY2" fmla="*/ 6858000 h 6858000"/>
              <a:gd name="connsiteX3" fmla="*/ 0 w 45139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3943" h="6858000">
                <a:moveTo>
                  <a:pt x="0" y="0"/>
                </a:moveTo>
                <a:lnTo>
                  <a:pt x="4513943" y="0"/>
                </a:lnTo>
                <a:lnTo>
                  <a:pt x="451394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6360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3177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3080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1349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9408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521B3-3C06-44C1-A4AB-6136ADBB8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899244-6042-40C4-BA2F-4B8A81948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6A2B1-5CBE-43FA-97A9-3D1D5E4E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9B96A-DC08-4C95-8F9E-722ED238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85945C-7B4A-4F7C-BFC5-60B3D9376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3409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7B8E5-7CE7-4277-8966-6D575E50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21BEF-E627-429F-AE3B-74CFB15DF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E99432-F498-4704-B0ED-F19A6A3A1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EC01CB-B7AA-4018-9B7B-AE71E0926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34182-653C-4FC8-8D3A-1CE7FE82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2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9ECD5-D4D2-49A4-977F-2C26EC59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E06B90-32CE-46A5-8964-13454EB47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F385CE-CD25-49C3-95C2-2C77D74AF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ABAA2-0F3D-4620-A1EE-97D4C9880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BEC2B-5E38-498C-B97A-7165E422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94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07352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B093D2-6421-42BE-9A7B-08F6D3AB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5B361-1898-4B14-9FBF-580A652F5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56AB30-2716-4A4A-8072-806640015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171D4-388B-4AFE-AF90-47F34B79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35E65A-F149-47C5-97CF-D724FCAF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B7F2B2-AF7D-4B60-94CD-01B901FF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449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34142-AF03-4FE7-9E47-0C443A4C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D1A997-9195-4478-B7F3-AC5D57E40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8E5AE0-1AB2-4F03-AF05-ED15121FF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1063AB-13E0-4E9B-9320-36B3545A2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0C32F1-E04B-446B-A6C4-24BAC652E8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C3489C-520F-4994-A0AE-F105D851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E5EBF80-CFB1-4887-9F75-5FDD5722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C8CB7F-C24F-4823-B12C-0E697E69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953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75E24-0556-4916-AC90-3124F3D0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7799CA-AF47-481C-9F35-F7857D458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660106-7BF2-4BEC-B53A-3D1EDBF2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739D6D-3260-4926-A69C-B47187CD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634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179D47-9B69-48BD-BE1A-2937E3B5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021C35-2750-466B-AD45-78E905FD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A1A726-474B-4C26-8721-8ECF67712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7681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F60D8-E57B-4E5D-AE25-B6BC6855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89084-87B4-4AE3-8D45-DCBD40F3A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2EF94F-342B-416D-AEED-062AF799D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2E1BEA-12BA-4EC1-90ED-E8400417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59CAD9-73B7-45D5-BE10-DF1D64FE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2FA86D-C317-400B-8494-E07A5FFD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883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514AD-5F4F-4521-BA77-E1CE65BC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FCD5031-016A-4BB4-AE77-463A14514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70AFE2-398F-4709-BCEC-920574C1E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8E30DD-E975-4553-9B53-593FD5D9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62DFD1-A069-4E11-9992-CDE9124C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9C1DF0-2FD7-43F2-8DE7-18BF3ABE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3668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33862-630D-4FFE-963F-AC0F8BEAF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BF9D02-4F93-4FF8-9C66-D5D6557D0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08EA46-1427-4353-A002-7325B354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FD2022-1DA8-41C1-90EC-10846031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1A54D0-A423-4C24-B6A1-D7E43B11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176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C8569C-6E05-4FB2-A71C-6E6023295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5A98C2-52E1-4D2B-9F1A-0E6964C56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7FB9BB-85FE-49E2-92D1-2F91DF4BF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CB4D8F-80C6-4DCB-9CF1-A61210D4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669368-811C-4079-B863-85BD376A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32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43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291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3407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311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3617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600200"/>
            <a:ext cx="5886450" cy="3333750"/>
          </a:xfrm>
          <a:custGeom>
            <a:avLst/>
            <a:gdLst>
              <a:gd name="connsiteX0" fmla="*/ 0 w 5886450"/>
              <a:gd name="connsiteY0" fmla="*/ 0 h 3333750"/>
              <a:gd name="connsiteX1" fmla="*/ 5886450 w 5886450"/>
              <a:gd name="connsiteY1" fmla="*/ 0 h 3333750"/>
              <a:gd name="connsiteX2" fmla="*/ 5886450 w 5886450"/>
              <a:gd name="connsiteY2" fmla="*/ 3333750 h 3333750"/>
              <a:gd name="connsiteX3" fmla="*/ 0 w 58864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6450" h="3333750">
                <a:moveTo>
                  <a:pt x="0" y="0"/>
                </a:moveTo>
                <a:lnTo>
                  <a:pt x="5886450" y="0"/>
                </a:lnTo>
                <a:lnTo>
                  <a:pt x="58864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9640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390B-B8C2-4735-8BF5-3F1CD87BF64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57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74" r:id="rId9"/>
    <p:sldLayoutId id="2147483673" r:id="rId10"/>
    <p:sldLayoutId id="2147483672" r:id="rId11"/>
    <p:sldLayoutId id="2147483671" r:id="rId12"/>
    <p:sldLayoutId id="2147483670" r:id="rId13"/>
    <p:sldLayoutId id="2147483669" r:id="rId14"/>
    <p:sldLayoutId id="2147483668" r:id="rId15"/>
    <p:sldLayoutId id="2147483667" r:id="rId16"/>
    <p:sldLayoutId id="2147483666" r:id="rId17"/>
    <p:sldLayoutId id="2147483665" r:id="rId18"/>
    <p:sldLayoutId id="2147483664" r:id="rId19"/>
    <p:sldLayoutId id="2147483663" r:id="rId20"/>
    <p:sldLayoutId id="2147483662" r:id="rId21"/>
    <p:sldLayoutId id="2147483661" r:id="rId22"/>
    <p:sldLayoutId id="2147483656" r:id="rId23"/>
    <p:sldLayoutId id="2147483657" r:id="rId24"/>
    <p:sldLayoutId id="2147483658" r:id="rId25"/>
    <p:sldLayoutId id="214748365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A572B0-F103-4CFB-BBBD-EE1220A7D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2205D-3FC5-4095-8D18-C7BD1AB0FAFA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85285-9F5A-4A14-99FD-36C57FEF6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1E50B8-5390-43A5-9602-A370D92C6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F7867-4833-4518-99DB-0AC41013218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23B62C8-5FDC-4B6A-81CB-0BF3C7CAD115}"/>
              </a:ext>
            </a:extLst>
          </p:cNvPr>
          <p:cNvGrpSpPr/>
          <p:nvPr userDrawn="1"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8" name="Isosceles Triangle 11">
              <a:extLst>
                <a:ext uri="{FF2B5EF4-FFF2-40B4-BE49-F238E27FC236}">
                  <a16:creationId xmlns:a16="http://schemas.microsoft.com/office/drawing/2014/main" id="{44417CAA-7993-4C50-8698-46133087B814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D8F2A9-1ABE-47BA-8769-4549045E30BD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7C9CE493-4C6F-42CB-BBB8-078CC44B7668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9C5AF36-0A7D-4A63-9A61-8DC2A7A0C7AC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0114BF-F0E1-482D-A853-A1497F6F5094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E39A881-48A2-4B82-A8A3-3070C944C69A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14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Kim%2C+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Solenthaler%2C+B" TargetMode="External"/><Relationship Id="rId5" Type="http://schemas.openxmlformats.org/officeDocument/2006/relationships/hyperlink" Target="https://arxiv.org/search/cs?searchtype=author&amp;query=Gross%2C+M" TargetMode="External"/><Relationship Id="rId4" Type="http://schemas.openxmlformats.org/officeDocument/2006/relationships/hyperlink" Target="https://arxiv.org/search/cs?searchtype=author&amp;query=Azevedo%2C+V+C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4C4B476-967D-4C2B-B6D9-9B68307D04FB}"/>
              </a:ext>
            </a:extLst>
          </p:cNvPr>
          <p:cNvSpPr/>
          <p:nvPr/>
        </p:nvSpPr>
        <p:spPr>
          <a:xfrm>
            <a:off x="1041400" y="584200"/>
            <a:ext cx="9622933" cy="386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占位符 3">
            <a:extLst>
              <a:ext uri="{FF2B5EF4-FFF2-40B4-BE49-F238E27FC236}">
                <a16:creationId xmlns:a16="http://schemas.microsoft.com/office/drawing/2014/main" id="{E556FD6B-A5AF-4D84-9506-6D174D6F7C1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92" y="822816"/>
            <a:ext cx="9342930" cy="3444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57811" y="4589938"/>
            <a:ext cx="9680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ea typeface="Lato Heavy" panose="020F0502020204030203" pitchFamily="34" charset="0"/>
                <a:cs typeface="Lato Heavy" panose="020F0502020204030203" pitchFamily="34" charset="0"/>
              </a:rPr>
              <a:t>Lagrangian Neural Style Transfer for Fluids</a:t>
            </a:r>
            <a:endParaRPr lang="id-ID" sz="3600" spc="300" dirty="0"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 rot="10800000">
            <a:off x="5586771" y="486485"/>
            <a:ext cx="466486" cy="29582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3E41B0-1346-4132-8429-9EAE801877DA}"/>
              </a:ext>
            </a:extLst>
          </p:cNvPr>
          <p:cNvSpPr txBox="1"/>
          <p:nvPr/>
        </p:nvSpPr>
        <p:spPr>
          <a:xfrm>
            <a:off x="3545840" y="5384800"/>
            <a:ext cx="8341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i="0" dirty="0" err="1"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Byungsoo</a:t>
            </a:r>
            <a:r>
              <a:rPr lang="en-US" altLang="zh-CN" sz="2000" b="0" i="0" dirty="0"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Kim</a:t>
            </a:r>
            <a:r>
              <a:rPr lang="en-US" altLang="zh-CN" sz="2000" b="0" i="0" dirty="0">
                <a:effectLst/>
                <a:latin typeface="+mj-lt"/>
              </a:rPr>
              <a:t>, </a:t>
            </a:r>
            <a:r>
              <a:rPr lang="en-US" altLang="zh-CN" sz="2000" b="0" i="0" strike="noStrike" dirty="0"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Vinicius C. Azevedo</a:t>
            </a:r>
            <a:r>
              <a:rPr lang="en-US" altLang="zh-CN" sz="2000" b="0" i="0" dirty="0">
                <a:effectLst/>
                <a:latin typeface="+mj-lt"/>
              </a:rPr>
              <a:t>, </a:t>
            </a:r>
            <a:r>
              <a:rPr lang="en-US" altLang="zh-CN" sz="2000" b="0" i="0" strike="noStrike" dirty="0">
                <a:effectLst/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 Gross</a:t>
            </a:r>
            <a:r>
              <a:rPr lang="en-US" altLang="zh-CN" sz="2000" b="0" i="0" dirty="0">
                <a:effectLst/>
                <a:latin typeface="+mj-lt"/>
              </a:rPr>
              <a:t>, </a:t>
            </a:r>
            <a:r>
              <a:rPr lang="en-US" altLang="zh-CN" sz="2000" b="0" i="0" strike="noStrike" dirty="0">
                <a:effectLst/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Barbara</a:t>
            </a:r>
            <a:r>
              <a:rPr lang="en-US" altLang="zh-CN" sz="2000" b="0" i="0" strike="noStrike" dirty="0">
                <a:solidFill>
                  <a:srgbClr val="0563C1"/>
                </a:solidFill>
                <a:effectLst/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2000" b="0" i="0" strike="noStrike" dirty="0" err="1">
                <a:effectLst/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Solenthaler</a:t>
            </a:r>
            <a:endParaRPr lang="zh-CN" altLang="en-US" sz="2000" dirty="0">
              <a:latin typeface="+mj-lt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F26CB3A0-E1ED-45B9-81FB-29492427AD95}"/>
              </a:ext>
            </a:extLst>
          </p:cNvPr>
          <p:cNvSpPr txBox="1"/>
          <p:nvPr/>
        </p:nvSpPr>
        <p:spPr>
          <a:xfrm>
            <a:off x="9865360" y="114767"/>
            <a:ext cx="2326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pc="200" dirty="0"/>
              <a:t>2020 SIGGRAPH</a:t>
            </a:r>
          </a:p>
          <a:p>
            <a:endParaRPr lang="id-ID" sz="1400" spc="200" dirty="0"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48D0F3-44D0-4441-91FE-407544923B74}"/>
              </a:ext>
            </a:extLst>
          </p:cNvPr>
          <p:cNvSpPr txBox="1"/>
          <p:nvPr/>
        </p:nvSpPr>
        <p:spPr>
          <a:xfrm>
            <a:off x="9611360" y="5904468"/>
            <a:ext cx="23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200" dirty="0"/>
              <a:t>22051105 </a:t>
            </a:r>
            <a:r>
              <a:rPr lang="zh-CN" altLang="en-US" spc="200" dirty="0"/>
              <a:t>朱融晨</a:t>
            </a:r>
          </a:p>
        </p:txBody>
      </p:sp>
    </p:spTree>
    <p:extLst>
      <p:ext uri="{BB962C8B-B14F-4D97-AF65-F5344CB8AC3E}">
        <p14:creationId xmlns:p14="http://schemas.microsoft.com/office/powerpoint/2010/main" val="1268213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6E6508-33EA-46BB-95A6-49EB06E99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4819"/>
            <a:ext cx="12192000" cy="6047747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71628E49-1D16-4D78-A237-699AE223F648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37" name="Isosceles Triangle 11">
              <a:extLst>
                <a:ext uri="{FF2B5EF4-FFF2-40B4-BE49-F238E27FC236}">
                  <a16:creationId xmlns:a16="http://schemas.microsoft.com/office/drawing/2014/main" id="{7B9301B3-30BD-4A3B-B7B6-B292015C00DC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A0BAB0E-1B94-4A72-BBF3-E471CB5A0BB2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CD433A58-24D2-4B30-A811-3FC432079AEF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0FDDE86-AFBD-4D6C-BA90-3691BEC45722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624EE17-2963-44D3-8BA6-89BEB525A350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891968E-46B1-424A-B984-9E4FEB25DBB2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98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DA9B8FD-F9E3-4F6F-8748-87D89A49C9C5}"/>
              </a:ext>
            </a:extLst>
          </p:cNvPr>
          <p:cNvSpPr/>
          <p:nvPr/>
        </p:nvSpPr>
        <p:spPr>
          <a:xfrm>
            <a:off x="1184635" y="718794"/>
            <a:ext cx="9822730" cy="5420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34624F-DC09-4D18-8B2D-87388E2A8FB4}"/>
              </a:ext>
            </a:extLst>
          </p:cNvPr>
          <p:cNvSpPr txBox="1"/>
          <p:nvPr/>
        </p:nvSpPr>
        <p:spPr>
          <a:xfrm>
            <a:off x="2395294" y="3248353"/>
            <a:ext cx="7950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i="0" dirty="0">
                <a:effectLst/>
                <a:latin typeface="Roboto"/>
              </a:rPr>
              <a:t>Is Style Transfer For Fluid Simulations Possible?</a:t>
            </a:r>
          </a:p>
          <a:p>
            <a:endParaRPr lang="zh-CN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825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7B325A7E-70A8-4567-BC0A-BD39DAAB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1793816"/>
            <a:ext cx="6444318" cy="45456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8788" y="864721"/>
            <a:ext cx="8946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Eulerian Transport-based TNST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BE0FF2-D198-41B8-AE8B-DE6D0906AC56}"/>
              </a:ext>
            </a:extLst>
          </p:cNvPr>
          <p:cNvSpPr txBox="1"/>
          <p:nvPr/>
        </p:nvSpPr>
        <p:spPr>
          <a:xfrm>
            <a:off x="4235625" y="6449425"/>
            <a:ext cx="870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[Kim et al. 2019, Transport-based neural style transfer for smoke simulations ]</a:t>
            </a:r>
            <a:endParaRPr lang="zh-CN" altLang="en-US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BF178D0-47E9-406B-A687-9ED604D7E644}"/>
              </a:ext>
            </a:extLst>
          </p:cNvPr>
          <p:cNvGrpSpPr/>
          <p:nvPr/>
        </p:nvGrpSpPr>
        <p:grpSpPr>
          <a:xfrm>
            <a:off x="8180834" y="2067548"/>
            <a:ext cx="1724506" cy="3948490"/>
            <a:chOff x="1132333" y="2446667"/>
            <a:chExt cx="1818030" cy="213662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C451C27-AFF4-4A31-825F-43B491ED4B08}"/>
                </a:ext>
              </a:extLst>
            </p:cNvPr>
            <p:cNvSpPr/>
            <p:nvPr/>
          </p:nvSpPr>
          <p:spPr>
            <a:xfrm>
              <a:off x="1132333" y="2446667"/>
              <a:ext cx="1818030" cy="21366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A782FD2-DB8B-4C92-9202-B01FDF0B016E}"/>
                </a:ext>
              </a:extLst>
            </p:cNvPr>
            <p:cNvSpPr/>
            <p:nvPr/>
          </p:nvSpPr>
          <p:spPr>
            <a:xfrm>
              <a:off x="1461344" y="2770676"/>
              <a:ext cx="1023914" cy="925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2D image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AC3A0B4-93FE-4579-BF6A-429C9BFB5CB3}"/>
                </a:ext>
              </a:extLst>
            </p:cNvPr>
            <p:cNvSpPr/>
            <p:nvPr/>
          </p:nvSpPr>
          <p:spPr>
            <a:xfrm>
              <a:off x="1461423" y="3649433"/>
              <a:ext cx="1063530" cy="9252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pixels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2F256F51-5AA6-4564-8B86-972A0D2D67BC}"/>
              </a:ext>
            </a:extLst>
          </p:cNvPr>
          <p:cNvSpPr/>
          <p:nvPr/>
        </p:nvSpPr>
        <p:spPr>
          <a:xfrm>
            <a:off x="10085928" y="2067548"/>
            <a:ext cx="1753062" cy="39484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41F4B2B-782B-423A-BB6E-30B0504CF307}"/>
              </a:ext>
            </a:extLst>
          </p:cNvPr>
          <p:cNvSpPr/>
          <p:nvPr/>
        </p:nvSpPr>
        <p:spPr>
          <a:xfrm>
            <a:off x="10185238" y="4516533"/>
            <a:ext cx="1554440" cy="148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 velocity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 field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8FA9881-BE59-4F80-807D-A77061411192}"/>
              </a:ext>
            </a:extLst>
          </p:cNvPr>
          <p:cNvSpPr txBox="1"/>
          <p:nvPr/>
        </p:nvSpPr>
        <p:spPr>
          <a:xfrm>
            <a:off x="10185239" y="3089931"/>
            <a:ext cx="1554439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Flow-based 3D smoke density</a:t>
            </a:r>
            <a:endParaRPr lang="zh-CN" altLang="en-US" dirty="0">
              <a:solidFill>
                <a:schemeClr val="tx1"/>
              </a:solidFill>
            </a:endParaRPr>
          </a:p>
          <a:p>
            <a:pPr algn="ctr"/>
            <a:endParaRPr lang="zh-CN" altLang="en-US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2D00BF1-B549-42EB-9DA2-32E87DCEE2B5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54" name="Isosceles Triangle 11">
              <a:extLst>
                <a:ext uri="{FF2B5EF4-FFF2-40B4-BE49-F238E27FC236}">
                  <a16:creationId xmlns:a16="http://schemas.microsoft.com/office/drawing/2014/main" id="{4B45B634-71FD-47EC-83B7-F2F1E88EEF65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6A1B8D8-A0A5-40DB-BBB9-2DDADF134618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9F7FBC4F-8DED-41E8-A7D3-7FA5A73CF6B0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6193F97-C749-4703-874B-F076A86F77DA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1A471B6-3D9E-497B-AAB0-61E8EB1DE3E8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B4A189C-B03C-481F-B09C-CBF7C81F03EE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4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8788" y="1130840"/>
            <a:ext cx="8946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Eulerian Transport-based TNST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BE0FF2-D198-41B8-AE8B-DE6D0906AC56}"/>
              </a:ext>
            </a:extLst>
          </p:cNvPr>
          <p:cNvSpPr txBox="1"/>
          <p:nvPr/>
        </p:nvSpPr>
        <p:spPr>
          <a:xfrm>
            <a:off x="958788" y="6258806"/>
            <a:ext cx="870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[Kim et al. 2019, Transport-based neural style transfer for smoke simulations ]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882D8F8-7DC5-4756-82E7-B418C2830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6" y="1900281"/>
            <a:ext cx="11819644" cy="4092295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008EC423-8DF1-4CF2-9561-95271720F536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34" name="Isosceles Triangle 11">
              <a:extLst>
                <a:ext uri="{FF2B5EF4-FFF2-40B4-BE49-F238E27FC236}">
                  <a16:creationId xmlns:a16="http://schemas.microsoft.com/office/drawing/2014/main" id="{93B14091-2B94-4A02-8430-CC07552E3BC2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8FB8EC9-8A8C-4D8B-9F02-98D5E1B18981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F96D6A3A-844E-4937-8F28-45B59E2F4A8F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8102202-777F-45D1-95B8-A7929415FCB7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41A3765-49C2-40C0-92A8-9966B31E2CA0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5AECEF3-C205-43EB-8426-1B6229DB4102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94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8788" y="1130840"/>
            <a:ext cx="8946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Eulerian Transport-based TNST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BE0FF2-D198-41B8-AE8B-DE6D0906AC56}"/>
              </a:ext>
            </a:extLst>
          </p:cNvPr>
          <p:cNvSpPr txBox="1"/>
          <p:nvPr/>
        </p:nvSpPr>
        <p:spPr>
          <a:xfrm>
            <a:off x="958788" y="6258806"/>
            <a:ext cx="870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[Kim et al. 2019, Transport-based neural style transfer for smoke simulations 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FC6380-3C72-46BF-A7F9-BAE1DC55A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2247261"/>
            <a:ext cx="8505724" cy="187904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32D308-4B15-41EA-8B57-DC88E12DD9F5}"/>
              </a:ext>
            </a:extLst>
          </p:cNvPr>
          <p:cNvSpPr txBox="1"/>
          <p:nvPr/>
        </p:nvSpPr>
        <p:spPr>
          <a:xfrm>
            <a:off x="994905" y="4473283"/>
            <a:ext cx="592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Recursive temporal alignment in TNST</a:t>
            </a:r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6DCA636-8360-40E7-9B3C-BEB2148061D6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25" name="Isosceles Triangle 11">
              <a:extLst>
                <a:ext uri="{FF2B5EF4-FFF2-40B4-BE49-F238E27FC236}">
                  <a16:creationId xmlns:a16="http://schemas.microsoft.com/office/drawing/2014/main" id="{32B5EEA2-E8A3-48DE-834E-B3298EF9ED07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171E882-8765-403C-B9F4-C775F23E4606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68CA5084-539A-4218-AA6A-7333791180A0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562EC-07B4-4F09-9E07-242CF5035014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E325966-1074-47F4-9EA4-78626E01F4D1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9C66926-A9D4-4669-B513-029C4E0A07FE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38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DA9B8FD-F9E3-4F6F-8748-87D89A49C9C5}"/>
              </a:ext>
            </a:extLst>
          </p:cNvPr>
          <p:cNvSpPr/>
          <p:nvPr/>
        </p:nvSpPr>
        <p:spPr>
          <a:xfrm>
            <a:off x="1184635" y="718794"/>
            <a:ext cx="9822730" cy="5420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34624F-DC09-4D18-8B2D-87388E2A8FB4}"/>
              </a:ext>
            </a:extLst>
          </p:cNvPr>
          <p:cNvSpPr txBox="1"/>
          <p:nvPr/>
        </p:nvSpPr>
        <p:spPr>
          <a:xfrm>
            <a:off x="3057282" y="3167390"/>
            <a:ext cx="607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Why not use </a:t>
            </a:r>
            <a:r>
              <a:rPr lang="en-US" altLang="zh-CN" sz="2800" spc="300" dirty="0" err="1">
                <a:latin typeface="+mj-lt"/>
                <a:ea typeface="Lato Heavy" panose="020F0502020204030203" pitchFamily="34" charset="0"/>
                <a:cs typeface="Lato Heavy" panose="020F0502020204030203" pitchFamily="34" charset="0"/>
              </a:rPr>
              <a:t>Lagrangian</a:t>
            </a:r>
            <a:r>
              <a:rPr lang="en-US" altLang="zh-CN" sz="2800" spc="300" dirty="0">
                <a:latin typeface="+mj-lt"/>
                <a:ea typeface="Lato Heavy" panose="020F0502020204030203" pitchFamily="34" charset="0"/>
                <a:cs typeface="Lato Heavy" panose="020F0502020204030203" pitchFamily="34" charset="0"/>
              </a:rPr>
              <a:t> View ?</a:t>
            </a:r>
            <a:r>
              <a:rPr lang="en-US" altLang="zh-CN" sz="2800" dirty="0">
                <a:latin typeface="+mj-lt"/>
              </a:rPr>
              <a:t> </a:t>
            </a:r>
            <a:endParaRPr lang="zh-CN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447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8330" y="1120541"/>
            <a:ext cx="10020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Hybrid Lagrangian-Eulerian Fluids 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A873C1-68BC-4ED1-87AF-188FF0210730}"/>
              </a:ext>
            </a:extLst>
          </p:cNvPr>
          <p:cNvSpPr/>
          <p:nvPr/>
        </p:nvSpPr>
        <p:spPr>
          <a:xfrm>
            <a:off x="2651477" y="2929236"/>
            <a:ext cx="2570480" cy="2028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CDED6B9-DD43-4843-8E53-92742F6518DA}"/>
              </a:ext>
            </a:extLst>
          </p:cNvPr>
          <p:cNvSpPr/>
          <p:nvPr/>
        </p:nvSpPr>
        <p:spPr>
          <a:xfrm>
            <a:off x="7040597" y="2929235"/>
            <a:ext cx="2570480" cy="2028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欧拉网格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5CA2CD0-8A3E-40E5-BD65-221F90B35591}"/>
              </a:ext>
            </a:extLst>
          </p:cNvPr>
          <p:cNvCxnSpPr>
            <a:cxnSpLocks/>
          </p:cNvCxnSpPr>
          <p:nvPr/>
        </p:nvCxnSpPr>
        <p:spPr>
          <a:xfrm>
            <a:off x="5221957" y="3515361"/>
            <a:ext cx="181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4765A21-F22B-4742-80ED-01E3A7626A77}"/>
              </a:ext>
            </a:extLst>
          </p:cNvPr>
          <p:cNvSpPr txBox="1"/>
          <p:nvPr/>
        </p:nvSpPr>
        <p:spPr>
          <a:xfrm>
            <a:off x="5881591" y="31394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E205AEC-06FD-459E-810B-8F35929C449A}"/>
              </a:ext>
            </a:extLst>
          </p:cNvPr>
          <p:cNvSpPr/>
          <p:nvPr/>
        </p:nvSpPr>
        <p:spPr>
          <a:xfrm>
            <a:off x="7440387" y="4515314"/>
            <a:ext cx="1909314" cy="8848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67B3DE-EB8B-416C-B069-B19723C29422}"/>
              </a:ext>
            </a:extLst>
          </p:cNvPr>
          <p:cNvCxnSpPr>
            <a:cxnSpLocks/>
          </p:cNvCxnSpPr>
          <p:nvPr/>
        </p:nvCxnSpPr>
        <p:spPr>
          <a:xfrm flipH="1">
            <a:off x="5221957" y="4368801"/>
            <a:ext cx="181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1FE35-E28F-47C8-9E25-7E216EF673FF}"/>
              </a:ext>
            </a:extLst>
          </p:cNvPr>
          <p:cNvSpPr txBox="1"/>
          <p:nvPr/>
        </p:nvSpPr>
        <p:spPr>
          <a:xfrm>
            <a:off x="5881591" y="39994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64030AE-1805-489E-9F36-0F03FEB2D75D}"/>
              </a:ext>
            </a:extLst>
          </p:cNvPr>
          <p:cNvSpPr/>
          <p:nvPr/>
        </p:nvSpPr>
        <p:spPr>
          <a:xfrm>
            <a:off x="2982060" y="4515314"/>
            <a:ext cx="1909314" cy="88481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advection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76D7861-ADB8-4DFA-947A-E2D4D4799B92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20" name="Isosceles Triangle 11">
              <a:extLst>
                <a:ext uri="{FF2B5EF4-FFF2-40B4-BE49-F238E27FC236}">
                  <a16:creationId xmlns:a16="http://schemas.microsoft.com/office/drawing/2014/main" id="{7E09A9EE-8057-42E8-AA49-07FAEB8899B5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74072E7-81AD-4A91-BB3B-51326EC8E795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307664BF-06AE-472A-A8EA-15D26451873C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87FA55C-44C2-4DB3-8947-EF2FC168D573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7506DB5-B4A3-4B83-8A63-1412669976F7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606FEEF-69F8-4578-9735-3547D49BA1BB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941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BE5B08B5-3059-408F-81E6-7D9F7DCEC969}"/>
              </a:ext>
            </a:extLst>
          </p:cNvPr>
          <p:cNvSpPr/>
          <p:nvPr/>
        </p:nvSpPr>
        <p:spPr>
          <a:xfrm>
            <a:off x="6070048" y="2184289"/>
            <a:ext cx="5958764" cy="3164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18330" y="985635"/>
            <a:ext cx="4653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300" dirty="0" err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Lagrangian</a:t>
            </a:r>
            <a:r>
              <a:rPr 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NST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DC59A6D-0F8E-4BB6-8B35-5CAB81ED9216}"/>
              </a:ext>
            </a:extLst>
          </p:cNvPr>
          <p:cNvGrpSpPr/>
          <p:nvPr/>
        </p:nvGrpSpPr>
        <p:grpSpPr>
          <a:xfrm>
            <a:off x="768095" y="3429000"/>
            <a:ext cx="4704073" cy="989815"/>
            <a:chOff x="1141317" y="2983852"/>
            <a:chExt cx="4704073" cy="98981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D48C6E8-F0EE-4595-8990-9F65F89F115B}"/>
                </a:ext>
              </a:extLst>
            </p:cNvPr>
            <p:cNvGrpSpPr/>
            <p:nvPr/>
          </p:nvGrpSpPr>
          <p:grpSpPr>
            <a:xfrm>
              <a:off x="4780161" y="2983852"/>
              <a:ext cx="1065229" cy="989815"/>
              <a:chOff x="1385740" y="2705492"/>
              <a:chExt cx="1640264" cy="1602557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5EDE706-F25C-49C8-B8BD-0F3821A2F28B}"/>
                  </a:ext>
                </a:extLst>
              </p:cNvPr>
              <p:cNvSpPr/>
              <p:nvPr/>
            </p:nvSpPr>
            <p:spPr>
              <a:xfrm>
                <a:off x="1385740" y="2705492"/>
                <a:ext cx="1640264" cy="16025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1FBFC4AD-199A-4B9A-ACF3-F30319E0E379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1385740" y="3506771"/>
                <a:ext cx="164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208005F-6BF6-480E-8027-F24115C431A5}"/>
                  </a:ext>
                </a:extLst>
              </p:cNvPr>
              <p:cNvCxnSpPr>
                <a:stCxn id="2" idx="0"/>
                <a:endCxn id="2" idx="2"/>
              </p:cNvCxnSpPr>
              <p:nvPr/>
            </p:nvCxnSpPr>
            <p:spPr>
              <a:xfrm>
                <a:off x="2205872" y="2705492"/>
                <a:ext cx="0" cy="1602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58A5C5B-569C-493A-8DE9-043275CB1CB5}"/>
                </a:ext>
              </a:extLst>
            </p:cNvPr>
            <p:cNvSpPr/>
            <p:nvPr/>
          </p:nvSpPr>
          <p:spPr>
            <a:xfrm>
              <a:off x="1141317" y="2992443"/>
              <a:ext cx="807126" cy="83898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A91E01C-069B-49BC-A916-27AF09972B84}"/>
                </a:ext>
              </a:extLst>
            </p:cNvPr>
            <p:cNvCxnSpPr/>
            <p:nvPr/>
          </p:nvCxnSpPr>
          <p:spPr>
            <a:xfrm>
              <a:off x="2212079" y="3257832"/>
              <a:ext cx="19702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0E5A3C43-F169-4D74-B6DE-D64116A75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6770" y="3633367"/>
              <a:ext cx="211841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A3331573-4F9B-43D2-B661-2CB7BF6E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42" y="4276572"/>
            <a:ext cx="2149026" cy="46486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727E4DD-99C5-4103-99E7-D6F4106DA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706" y="3072256"/>
            <a:ext cx="2636748" cy="37341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770F4918-FED2-4CCF-82BA-8E73DC1B8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316" y="4054551"/>
            <a:ext cx="5723116" cy="784928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A38AAEF-97B7-4BCC-9EE2-02C8A4343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741" y="2734512"/>
            <a:ext cx="3817951" cy="815411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26A0C86C-1417-4FF9-BAE4-3677BA994B5F}"/>
              </a:ext>
            </a:extLst>
          </p:cNvPr>
          <p:cNvSpPr txBox="1"/>
          <p:nvPr/>
        </p:nvSpPr>
        <p:spPr>
          <a:xfrm>
            <a:off x="10922004" y="2934515"/>
            <a:ext cx="96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TNST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39DA7F5-DCF6-4517-A244-80FA1C5E10FA}"/>
              </a:ext>
            </a:extLst>
          </p:cNvPr>
          <p:cNvSpPr txBox="1"/>
          <p:nvPr/>
        </p:nvSpPr>
        <p:spPr>
          <a:xfrm>
            <a:off x="1185958" y="5827429"/>
            <a:ext cx="960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: a differentiable renderer converting the density field to image-space for a specific </a:t>
            </a:r>
            <a:r>
              <a:rPr lang="el-GR" altLang="zh-CN" i="1" dirty="0"/>
              <a:t>θ</a:t>
            </a:r>
            <a:r>
              <a:rPr lang="en-US" altLang="zh-CN" dirty="0"/>
              <a:t> view</a:t>
            </a:r>
            <a:endParaRPr lang="zh-CN" altLang="en-US" dirty="0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E1839D56-0C27-4D1D-B262-702B270F4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646" y="5859682"/>
            <a:ext cx="259102" cy="304826"/>
          </a:xfrm>
          <a:prstGeom prst="rect">
            <a:avLst/>
          </a:prstGeom>
        </p:spPr>
      </p:pic>
      <p:sp>
        <p:nvSpPr>
          <p:cNvPr id="57" name="箭头: 下 56">
            <a:extLst>
              <a:ext uri="{FF2B5EF4-FFF2-40B4-BE49-F238E27FC236}">
                <a16:creationId xmlns:a16="http://schemas.microsoft.com/office/drawing/2014/main" id="{D44C4D16-5FD6-4025-A1DC-5FDB68B56440}"/>
              </a:ext>
            </a:extLst>
          </p:cNvPr>
          <p:cNvSpPr/>
          <p:nvPr/>
        </p:nvSpPr>
        <p:spPr>
          <a:xfrm>
            <a:off x="7151672" y="3613703"/>
            <a:ext cx="152621" cy="33676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F82BDC2-0D26-4867-AF4D-68117273C07F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59" name="Isosceles Triangle 11">
              <a:extLst>
                <a:ext uri="{FF2B5EF4-FFF2-40B4-BE49-F238E27FC236}">
                  <a16:creationId xmlns:a16="http://schemas.microsoft.com/office/drawing/2014/main" id="{29A0C2F9-9817-438D-94C9-D30ACAEA5BC3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0A53E3C7-3EA1-49DE-AC74-BEA0D43C4EF6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9E5DF7E6-BCA5-48C0-B9E4-5EB9D1D0AF32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E914441-B3ED-459E-90AE-29FE8CC4C318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C667C86-E549-4B62-978D-3C385C29BAA3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BA80E03-61E3-4096-8FCF-7FBFC8A8FF24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200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8330" y="985635"/>
            <a:ext cx="4653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300" dirty="0" err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Lagrangian</a:t>
            </a:r>
            <a:r>
              <a:rPr 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NST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8125A0-317D-4F4B-B08D-E6A44D63E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19" y="1849162"/>
            <a:ext cx="11263336" cy="46486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DA9E617-049D-41F9-A4A0-AF53171ED63C}"/>
              </a:ext>
            </a:extLst>
          </p:cNvPr>
          <p:cNvSpPr txBox="1"/>
          <p:nvPr/>
        </p:nvSpPr>
        <p:spPr>
          <a:xfrm>
            <a:off x="8400367" y="1047189"/>
            <a:ext cx="3745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TNST</a:t>
            </a:r>
            <a:r>
              <a:rPr lang="zh-CN" altLang="en-US" dirty="0"/>
              <a:t>方法的损失评估方法，只是扩展了方法的使用范围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BAAC022-2D5D-43E1-B32A-9EC29B67FFC4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26" name="Isosceles Triangle 11">
              <a:extLst>
                <a:ext uri="{FF2B5EF4-FFF2-40B4-BE49-F238E27FC236}">
                  <a16:creationId xmlns:a16="http://schemas.microsoft.com/office/drawing/2014/main" id="{0993A6A4-A92E-489B-97EC-C8F8A012BD00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BCB77EB-2976-40A7-AB11-304F609957D1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30AF6513-0CA2-4796-B756-4934F3AA161F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4E35957-6C19-435B-A0AD-540879986EAC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884784E-971F-4684-8D4C-DFEA49765012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F1EB84F-0CB6-4882-97D8-58FDF3A1247A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7223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8330" y="985635"/>
            <a:ext cx="6430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LNST</a:t>
            </a:r>
            <a:r>
              <a:rPr lang="zh-CN" alt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： </a:t>
            </a:r>
            <a:r>
              <a:rPr lang="en-US" altLang="zh-CN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two strategies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D94E01-489F-4370-8D4A-42A5D9FE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30" y="3429000"/>
            <a:ext cx="6523827" cy="89663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97C0282-CAC1-4F77-8D9D-F4D53FCCC79F}"/>
              </a:ext>
            </a:extLst>
          </p:cNvPr>
          <p:cNvSpPr txBox="1"/>
          <p:nvPr/>
        </p:nvSpPr>
        <p:spPr>
          <a:xfrm>
            <a:off x="862370" y="4724223"/>
            <a:ext cx="840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reinforces the conservation of the original amount of smoke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C7698C-1F90-48FA-896E-85D451C9EB7B}"/>
              </a:ext>
            </a:extLst>
          </p:cNvPr>
          <p:cNvSpPr txBox="1"/>
          <p:nvPr/>
        </p:nvSpPr>
        <p:spPr>
          <a:xfrm>
            <a:off x="818330" y="2276958"/>
            <a:ext cx="1001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Suitable for participating volumetric data, which are often simulated with grid-based solvers</a:t>
            </a:r>
            <a:endParaRPr lang="zh-CN" altLang="en-US" sz="2400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AF7620F-88EF-4A9C-8534-C0A155AAB991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47" name="Isosceles Triangle 11">
              <a:extLst>
                <a:ext uri="{FF2B5EF4-FFF2-40B4-BE49-F238E27FC236}">
                  <a16:creationId xmlns:a16="http://schemas.microsoft.com/office/drawing/2014/main" id="{030248ED-4474-4EAA-852F-239A51A99C18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164AFA-1629-4F9C-AC7C-8CC2DD2E2982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B501F1F4-64A9-4C82-AD48-423C8E3601B8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E1CFCE0-7118-44D6-BAF0-E342EA5DA9DD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6EEB572-314D-4129-BDFA-B74C34D8E152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BBB0591-D7B6-4D1E-BD45-E3C2CC73C1FD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04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3DF6992-0E75-4F63-81B3-17C3D2EBDA89}"/>
              </a:ext>
            </a:extLst>
          </p:cNvPr>
          <p:cNvSpPr/>
          <p:nvPr/>
        </p:nvSpPr>
        <p:spPr>
          <a:xfrm>
            <a:off x="1387363" y="410662"/>
            <a:ext cx="9910557" cy="6036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Isosceles Triangle 11">
            <a:extLst>
              <a:ext uri="{FF2B5EF4-FFF2-40B4-BE49-F238E27FC236}">
                <a16:creationId xmlns:a16="http://schemas.microsoft.com/office/drawing/2014/main" id="{2B760263-5EF4-495E-BF0B-C04C06A32F52}"/>
              </a:ext>
            </a:extLst>
          </p:cNvPr>
          <p:cNvSpPr/>
          <p:nvPr/>
        </p:nvSpPr>
        <p:spPr>
          <a:xfrm rot="5400000">
            <a:off x="134054" y="2654135"/>
            <a:ext cx="2506619" cy="1435026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5F6165-9559-414A-962E-5450F92B9771}"/>
              </a:ext>
            </a:extLst>
          </p:cNvPr>
          <p:cNvSpPr txBox="1"/>
          <p:nvPr/>
        </p:nvSpPr>
        <p:spPr>
          <a:xfrm>
            <a:off x="597270" y="2905780"/>
            <a:ext cx="2733040" cy="83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4998BD5-178D-481B-9617-FB818F81B0A6}"/>
              </a:ext>
            </a:extLst>
          </p:cNvPr>
          <p:cNvGrpSpPr/>
          <p:nvPr/>
        </p:nvGrpSpPr>
        <p:grpSpPr>
          <a:xfrm>
            <a:off x="6342641" y="932077"/>
            <a:ext cx="5451684" cy="4993843"/>
            <a:chOff x="3099035" y="1090622"/>
            <a:chExt cx="5451684" cy="499384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13DCDBB-5EAB-42AD-B681-6850DAF6A1EB}"/>
                </a:ext>
              </a:extLst>
            </p:cNvPr>
            <p:cNvGrpSpPr/>
            <p:nvPr/>
          </p:nvGrpSpPr>
          <p:grpSpPr>
            <a:xfrm>
              <a:off x="3116216" y="1090622"/>
              <a:ext cx="2554043" cy="523220"/>
              <a:chOff x="3043636" y="1595118"/>
              <a:chExt cx="2554043" cy="523220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349B8C4-6E6F-492D-9799-4C370F26F94B}"/>
                  </a:ext>
                </a:extLst>
              </p:cNvPr>
              <p:cNvSpPr txBox="1"/>
              <p:nvPr/>
            </p:nvSpPr>
            <p:spPr>
              <a:xfrm>
                <a:off x="3043636" y="1595118"/>
                <a:ext cx="25540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+mj-lt"/>
                    <a:ea typeface="微软雅黑" panose="020B0503020204020204" pitchFamily="34" charset="-122"/>
                  </a:rPr>
                  <a:t>Introduction</a:t>
                </a:r>
                <a:endParaRPr lang="zh-CN" altLang="en-US" sz="2800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A4487362-E5A3-4B6A-8A47-2349A1C35E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3636" y="2118338"/>
                <a:ext cx="255404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ECBA43-C2D3-4A62-936A-28E97F465FA0}"/>
                </a:ext>
              </a:extLst>
            </p:cNvPr>
            <p:cNvGrpSpPr/>
            <p:nvPr/>
          </p:nvGrpSpPr>
          <p:grpSpPr>
            <a:xfrm>
              <a:off x="3099035" y="1985813"/>
              <a:ext cx="4629821" cy="1323440"/>
              <a:chOff x="3026455" y="2490309"/>
              <a:chExt cx="4629821" cy="1323440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3D07E1D-7A73-4AB6-BB74-5458F7C1A9D8}"/>
                  </a:ext>
                </a:extLst>
              </p:cNvPr>
              <p:cNvSpPr txBox="1"/>
              <p:nvPr/>
            </p:nvSpPr>
            <p:spPr>
              <a:xfrm>
                <a:off x="3043636" y="2490309"/>
                <a:ext cx="25540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+mj-lt"/>
                    <a:ea typeface="微软雅黑" panose="020B0503020204020204" pitchFamily="34" charset="-122"/>
                  </a:rPr>
                  <a:t>Related Work</a:t>
                </a:r>
                <a:endParaRPr lang="zh-CN" altLang="en-US" sz="2800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9092E4F-F9B0-4A71-8B5F-71600FAE7DC6}"/>
                  </a:ext>
                </a:extLst>
              </p:cNvPr>
              <p:cNvSpPr txBox="1"/>
              <p:nvPr/>
            </p:nvSpPr>
            <p:spPr>
              <a:xfrm>
                <a:off x="3043636" y="3013529"/>
                <a:ext cx="4612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+mj-lt"/>
                    <a:ea typeface="微软雅黑" panose="020B0503020204020204" pitchFamily="34" charset="-122"/>
                  </a:rPr>
                  <a:t>Neural style transfer</a:t>
                </a:r>
                <a:endParaRPr lang="zh-CN" altLang="en-US" sz="2000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9E6CA0A-7AD2-4B49-8959-A52D35598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3636" y="3013529"/>
                <a:ext cx="2554043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D5A7096-85D2-49FD-A86D-622C5F172D9F}"/>
                  </a:ext>
                </a:extLst>
              </p:cNvPr>
              <p:cNvSpPr txBox="1"/>
              <p:nvPr/>
            </p:nvSpPr>
            <p:spPr>
              <a:xfrm>
                <a:off x="3026455" y="3413639"/>
                <a:ext cx="4612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+mj-lt"/>
                    <a:ea typeface="微软雅黑" panose="020B0503020204020204" pitchFamily="34" charset="-122"/>
                  </a:rPr>
                  <a:t>Hybrid </a:t>
                </a:r>
                <a:r>
                  <a:rPr lang="en-US" altLang="zh-CN" sz="2000" dirty="0" err="1">
                    <a:latin typeface="+mj-lt"/>
                    <a:ea typeface="微软雅黑" panose="020B0503020204020204" pitchFamily="34" charset="-122"/>
                  </a:rPr>
                  <a:t>Lagrangian</a:t>
                </a:r>
                <a:r>
                  <a:rPr lang="en-US" altLang="zh-CN" sz="2000" dirty="0">
                    <a:latin typeface="+mj-lt"/>
                    <a:ea typeface="微软雅黑" panose="020B0503020204020204" pitchFamily="34" charset="-122"/>
                  </a:rPr>
                  <a:t>-Eulerian Fluids</a:t>
                </a:r>
                <a:endParaRPr lang="zh-CN" altLang="en-US" sz="2000" dirty="0">
                  <a:latin typeface="+mj-lt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504F276-8512-4F5F-ABC1-7AEE946E5DFE}"/>
                </a:ext>
              </a:extLst>
            </p:cNvPr>
            <p:cNvGrpSpPr/>
            <p:nvPr/>
          </p:nvGrpSpPr>
          <p:grpSpPr>
            <a:xfrm>
              <a:off x="3116216" y="3709362"/>
              <a:ext cx="5434503" cy="1710772"/>
              <a:chOff x="3043636" y="4213858"/>
              <a:chExt cx="5434503" cy="1710772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01ADE55-80B5-450C-97E2-1953C12DDB2F}"/>
                  </a:ext>
                </a:extLst>
              </p:cNvPr>
              <p:cNvSpPr txBox="1"/>
              <p:nvPr/>
            </p:nvSpPr>
            <p:spPr>
              <a:xfrm>
                <a:off x="3043636" y="4213858"/>
                <a:ext cx="25540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+mj-lt"/>
                    <a:ea typeface="微软雅黑" panose="020B0503020204020204" pitchFamily="34" charset="-122"/>
                  </a:rPr>
                  <a:t>Methods</a:t>
                </a:r>
                <a:endParaRPr lang="zh-CN" altLang="en-US" sz="2800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FE40994-47DA-4599-BE1D-32C0F3E5B115}"/>
                  </a:ext>
                </a:extLst>
              </p:cNvPr>
              <p:cNvSpPr txBox="1"/>
              <p:nvPr/>
            </p:nvSpPr>
            <p:spPr>
              <a:xfrm>
                <a:off x="3043636" y="5524520"/>
                <a:ext cx="54345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+mj-lt"/>
                    <a:ea typeface="Lato Heavy" panose="020F0502020204030203" pitchFamily="34" charset="0"/>
                    <a:cs typeface="Lato Heavy" panose="020F0502020204030203" pitchFamily="34" charset="0"/>
                  </a:rPr>
                  <a:t>Multi-scale density representation</a:t>
                </a: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E69D5713-ACF9-4CCB-89A9-2E72C3ECC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220" y="4737078"/>
                <a:ext cx="244645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28A45DA-EC5B-4E18-9BA4-EB6BBB04EE10}"/>
                  </a:ext>
                </a:extLst>
              </p:cNvPr>
              <p:cNvSpPr txBox="1"/>
              <p:nvPr/>
            </p:nvSpPr>
            <p:spPr>
              <a:xfrm>
                <a:off x="3043636" y="4801245"/>
                <a:ext cx="4612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+mj-lt"/>
                    <a:ea typeface="微软雅黑" panose="020B0503020204020204" pitchFamily="34" charset="-122"/>
                  </a:rPr>
                  <a:t>Transfer technique</a:t>
                </a:r>
                <a:endParaRPr lang="zh-CN" altLang="en-US" sz="2000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508380-9E78-4C11-B30F-6D9591199629}"/>
                  </a:ext>
                </a:extLst>
              </p:cNvPr>
              <p:cNvSpPr txBox="1"/>
              <p:nvPr/>
            </p:nvSpPr>
            <p:spPr>
              <a:xfrm>
                <a:off x="3043636" y="5146237"/>
                <a:ext cx="4612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+mj-lt"/>
                    <a:ea typeface="微软雅黑" panose="020B0503020204020204" pitchFamily="34" charset="-122"/>
                  </a:rPr>
                  <a:t>Two Strategies</a:t>
                </a:r>
                <a:endParaRPr lang="zh-CN" altLang="en-US" sz="2000" dirty="0">
                  <a:latin typeface="+mj-lt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51C0AE4-F644-4229-92C1-A85807829C73}"/>
                </a:ext>
              </a:extLst>
            </p:cNvPr>
            <p:cNvGrpSpPr/>
            <p:nvPr/>
          </p:nvGrpSpPr>
          <p:grpSpPr>
            <a:xfrm>
              <a:off x="3116215" y="5561245"/>
              <a:ext cx="2554043" cy="523220"/>
              <a:chOff x="3043636" y="1595118"/>
              <a:chExt cx="2554043" cy="523220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FD63B97F-E427-49E0-9D53-51C9174F15F4}"/>
                  </a:ext>
                </a:extLst>
              </p:cNvPr>
              <p:cNvSpPr txBox="1"/>
              <p:nvPr/>
            </p:nvSpPr>
            <p:spPr>
              <a:xfrm>
                <a:off x="3043636" y="1595118"/>
                <a:ext cx="25540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+mj-lt"/>
                    <a:ea typeface="微软雅黑" panose="020B0503020204020204" pitchFamily="34" charset="-122"/>
                  </a:rPr>
                  <a:t>Result</a:t>
                </a:r>
                <a:endParaRPr lang="zh-CN" altLang="en-US" sz="2800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7F8C12BE-CB5E-4F71-9420-F37D6CB06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3636" y="2118338"/>
                <a:ext cx="255404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15920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8330" y="985635"/>
            <a:ext cx="6430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LNST</a:t>
            </a:r>
            <a:r>
              <a:rPr lang="zh-CN" alt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： </a:t>
            </a:r>
            <a:r>
              <a:rPr lang="en-US" altLang="zh-CN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two strategies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FB738DA-CD7F-4290-8B1C-15F5F5015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85"/>
          <a:stretch/>
        </p:blipFill>
        <p:spPr>
          <a:xfrm>
            <a:off x="818330" y="1923416"/>
            <a:ext cx="7238550" cy="4031865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C9F8095-81EB-4F13-91C3-211EB78B4F0B}"/>
              </a:ext>
            </a:extLst>
          </p:cNvPr>
          <p:cNvCxnSpPr>
            <a:cxnSpLocks/>
          </p:cNvCxnSpPr>
          <p:nvPr/>
        </p:nvCxnSpPr>
        <p:spPr>
          <a:xfrm>
            <a:off x="818330" y="6289093"/>
            <a:ext cx="7238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A5363DE-FAFC-4445-A07C-E0C9E0DCD41B}"/>
              </a:ext>
            </a:extLst>
          </p:cNvPr>
          <p:cNvSpPr txBox="1"/>
          <p:nvPr/>
        </p:nvSpPr>
        <p:spPr>
          <a:xfrm>
            <a:off x="8273723" y="6104427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Higher Weight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F470AE3-DC10-4D19-B15A-7D55F365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577" y="1923415"/>
            <a:ext cx="2475707" cy="4031865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CD080364-7258-40F0-938A-C53E45620406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36" name="Isosceles Triangle 11">
              <a:extLst>
                <a:ext uri="{FF2B5EF4-FFF2-40B4-BE49-F238E27FC236}">
                  <a16:creationId xmlns:a16="http://schemas.microsoft.com/office/drawing/2014/main" id="{11A9EDAB-7286-4C34-882F-FAD18AFF288A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E33ACBA-A54D-492D-97C7-A5A3CFA31FF7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D33AD4EC-AF37-4708-8DAD-514AA329A6BB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5A99F04-5697-4133-8479-BC803868ED51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2D9149A-62CB-41B4-A1A5-820018D8E0CF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2A9DE12-76C1-4559-A098-6373C4C80A2C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813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8330" y="985635"/>
            <a:ext cx="6622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LNST</a:t>
            </a:r>
            <a:r>
              <a:rPr lang="zh-CN" alt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： </a:t>
            </a:r>
            <a:r>
              <a:rPr lang="en-US" altLang="zh-CN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two strategies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F6B6616-A05B-404A-BD66-CEF0EB7E25C7}"/>
              </a:ext>
            </a:extLst>
          </p:cNvPr>
          <p:cNvSpPr txBox="1"/>
          <p:nvPr/>
        </p:nvSpPr>
        <p:spPr>
          <a:xfrm>
            <a:off x="818330" y="2276958"/>
            <a:ext cx="10014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Suitable if the underlying fluid solver is particle-based solvers or hybrid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223186-A723-4137-8BD2-CF552EAF5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70" y="3429000"/>
            <a:ext cx="6301823" cy="102959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E8B0EC9-F929-4A8F-AD30-BA9FDBEA8175}"/>
              </a:ext>
            </a:extLst>
          </p:cNvPr>
          <p:cNvSpPr txBox="1"/>
          <p:nvPr/>
        </p:nvSpPr>
        <p:spPr>
          <a:xfrm>
            <a:off x="818330" y="4627314"/>
            <a:ext cx="94034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ρ</a:t>
            </a:r>
            <a:r>
              <a:rPr lang="en-US" altLang="zh-CN" sz="2400" baseline="30000" dirty="0"/>
              <a:t> + 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 corresponds to the rest density for cells that contain particles, and is zero otherwise,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E128BEC-9E94-4F40-B92E-79D05185C537}"/>
              </a:ext>
            </a:extLst>
          </p:cNvPr>
          <p:cNvSpPr txBox="1"/>
          <p:nvPr/>
        </p:nvSpPr>
        <p:spPr>
          <a:xfrm>
            <a:off x="862370" y="2923289"/>
            <a:ext cx="7539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Penalize irregular distribution of particle positions</a:t>
            </a:r>
            <a:endParaRPr lang="zh-CN" altLang="en-US" sz="2400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13E5021-A648-4F39-A34D-CAF96E721054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37" name="Isosceles Triangle 11">
              <a:extLst>
                <a:ext uri="{FF2B5EF4-FFF2-40B4-BE49-F238E27FC236}">
                  <a16:creationId xmlns:a16="http://schemas.microsoft.com/office/drawing/2014/main" id="{D41D7859-7BE1-4BA3-B865-760E3C4FBAA5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1141554-F091-4C81-8B31-A233B3DFEACA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CD72357C-6CF7-436C-B61A-A9831F63D6CC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757636E-A425-4EC5-8541-BC054939593F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66D1A1D-692D-4C41-8D2B-4CB4B217CAC0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96687C1-0727-457E-B59A-C4206FE6240F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296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8330" y="985635"/>
            <a:ext cx="6430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LNST</a:t>
            </a:r>
            <a:r>
              <a:rPr lang="zh-CN" alt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： </a:t>
            </a:r>
            <a:r>
              <a:rPr lang="en-US" altLang="zh-CN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two strategies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C9F8095-81EB-4F13-91C3-211EB78B4F0B}"/>
              </a:ext>
            </a:extLst>
          </p:cNvPr>
          <p:cNvCxnSpPr>
            <a:cxnSpLocks/>
          </p:cNvCxnSpPr>
          <p:nvPr/>
        </p:nvCxnSpPr>
        <p:spPr>
          <a:xfrm>
            <a:off x="818330" y="6289093"/>
            <a:ext cx="5948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A5363DE-FAFC-4445-A07C-E0C9E0DCD41B}"/>
              </a:ext>
            </a:extLst>
          </p:cNvPr>
          <p:cNvSpPr txBox="1"/>
          <p:nvPr/>
        </p:nvSpPr>
        <p:spPr>
          <a:xfrm>
            <a:off x="7026979" y="6104427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Higher Weight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6D6A23-1245-434D-9F03-A590A4A77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273" r="25273"/>
          <a:stretch/>
        </p:blipFill>
        <p:spPr>
          <a:xfrm>
            <a:off x="-1193350" y="1777827"/>
            <a:ext cx="7959910" cy="41191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6D4905-CB19-43D9-B892-0058B02FB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38"/>
          <a:stretch/>
        </p:blipFill>
        <p:spPr>
          <a:xfrm>
            <a:off x="9525380" y="1370355"/>
            <a:ext cx="2204721" cy="4583336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7C61C7E-513D-44B1-897F-EA4DEAA8F314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18" name="Isosceles Triangle 11">
              <a:extLst>
                <a:ext uri="{FF2B5EF4-FFF2-40B4-BE49-F238E27FC236}">
                  <a16:creationId xmlns:a16="http://schemas.microsoft.com/office/drawing/2014/main" id="{FF73EE7B-9104-4B7D-B7F8-6D2D38861C77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CA318F2-6B03-4D92-B0C0-0096842C1EF4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35482C1B-A315-47C7-BFEF-7BEA8D9B9A01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1CCDF52-200B-44EC-B049-DAA179F07BBA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5351921-0928-442E-B829-B42A253EB8C6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6651AE0-333C-42E1-A5AF-7397ADB9C19E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6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8788" y="1061050"/>
            <a:ext cx="9901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multi-scale density representation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A49BF3-0B01-4B29-874D-B08C6B8057F5}"/>
              </a:ext>
            </a:extLst>
          </p:cNvPr>
          <p:cNvSpPr txBox="1"/>
          <p:nvPr/>
        </p:nvSpPr>
        <p:spPr>
          <a:xfrm>
            <a:off x="958788" y="2337956"/>
            <a:ext cx="4515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Grid-based simulation</a:t>
            </a:r>
            <a:endParaRPr lang="zh-CN" altLang="en-US" sz="2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F7BF20-6D6C-43FE-8BDE-0A81C88694B3}"/>
              </a:ext>
            </a:extLst>
          </p:cNvPr>
          <p:cNvSpPr txBox="1"/>
          <p:nvPr/>
        </p:nvSpPr>
        <p:spPr>
          <a:xfrm>
            <a:off x="958788" y="3023068"/>
            <a:ext cx="520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Sample and </a:t>
            </a:r>
            <a:r>
              <a:rPr lang="en-US" altLang="zh-CN" sz="2400" dirty="0" err="1"/>
              <a:t>resimulate</a:t>
            </a:r>
            <a:r>
              <a:rPr lang="en-US" altLang="zh-CN" sz="2400" dirty="0"/>
              <a:t> particles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821209-B391-4CA0-972B-173FFAA5D286}"/>
              </a:ext>
            </a:extLst>
          </p:cNvPr>
          <p:cNvSpPr txBox="1"/>
          <p:nvPr/>
        </p:nvSpPr>
        <p:spPr>
          <a:xfrm>
            <a:off x="6619760" y="2645599"/>
            <a:ext cx="323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One particle per voxel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9FDB3C-E727-4989-AC00-99783ADF6239}"/>
              </a:ext>
            </a:extLst>
          </p:cNvPr>
          <p:cNvSpPr/>
          <p:nvPr/>
        </p:nvSpPr>
        <p:spPr>
          <a:xfrm>
            <a:off x="6528656" y="3290187"/>
            <a:ext cx="1706426" cy="9254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positions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7BB5ED9-39F1-4C17-9D97-569A51210B57}"/>
              </a:ext>
            </a:extLst>
          </p:cNvPr>
          <p:cNvSpPr/>
          <p:nvPr/>
        </p:nvSpPr>
        <p:spPr>
          <a:xfrm>
            <a:off x="8288671" y="3290187"/>
            <a:ext cx="1706426" cy="9254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densities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FA4B17-36F6-4710-8247-D67E09CF3A98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 flipH="1">
            <a:off x="6695952" y="4215645"/>
            <a:ext cx="685917" cy="54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584227DF-607A-4BD0-A4F2-345E1D14EA3C}"/>
              </a:ext>
            </a:extLst>
          </p:cNvPr>
          <p:cNvSpPr/>
          <p:nvPr/>
        </p:nvSpPr>
        <p:spPr>
          <a:xfrm>
            <a:off x="5281450" y="4761506"/>
            <a:ext cx="2829003" cy="9254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Strategy 2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31E15C5-E1D3-443F-A1C4-AA37E972BE91}"/>
              </a:ext>
            </a:extLst>
          </p:cNvPr>
          <p:cNvSpPr/>
          <p:nvPr/>
        </p:nvSpPr>
        <p:spPr>
          <a:xfrm>
            <a:off x="8288670" y="4761506"/>
            <a:ext cx="3225951" cy="9254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Multi-scale density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representation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5079D63-8D2F-4171-9CB3-0CADB9BE3AA1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>
            <a:off x="9141884" y="4215645"/>
            <a:ext cx="759762" cy="54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EC6BF1E-254F-440F-8B0B-CF73C9548151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40" name="Isosceles Triangle 11">
              <a:extLst>
                <a:ext uri="{FF2B5EF4-FFF2-40B4-BE49-F238E27FC236}">
                  <a16:creationId xmlns:a16="http://schemas.microsoft.com/office/drawing/2014/main" id="{A46D9A95-CE3E-4C66-9EC5-D7C00329CCA7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4706B96-4111-4486-B5EA-41745419F2BE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A780CD5F-F1F7-4D0E-98CE-9F3CF573BC79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B13C812-4B3C-4B3F-95C2-6A174217CDB3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E5E867-17A9-48E9-8A94-D36237D34AF8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250F610-6217-4753-B558-FEDD3F472EA2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377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8788" y="1061050"/>
            <a:ext cx="9901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multi-scale density representation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AA2BE0-DDBE-49C2-984E-817CD0418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258" y="2107681"/>
            <a:ext cx="6241321" cy="4534293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A57B1265-4BC2-4A3B-ACD2-9D3A83ACDD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E0BA38-FCAA-4C2F-B0E0-396210D08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32" y="2952157"/>
            <a:ext cx="2598645" cy="19737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744A2A-1B67-4684-A35C-395702FDB7C9}"/>
              </a:ext>
            </a:extLst>
          </p:cNvPr>
          <p:cNvSpPr txBox="1"/>
          <p:nvPr/>
        </p:nvSpPr>
        <p:spPr>
          <a:xfrm>
            <a:off x="2278330" y="5427618"/>
            <a:ext cx="205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向上采样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90EA2F4-8EE0-4B57-A397-E11F718C4E0D}"/>
              </a:ext>
            </a:extLst>
          </p:cNvPr>
          <p:cNvCxnSpPr>
            <a:cxnSpLocks/>
          </p:cNvCxnSpPr>
          <p:nvPr/>
        </p:nvCxnSpPr>
        <p:spPr>
          <a:xfrm flipV="1">
            <a:off x="1239887" y="2609429"/>
            <a:ext cx="0" cy="2659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ED49CAD-42AE-4557-929F-3DE15B5A8F30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32" name="Isosceles Triangle 11">
              <a:extLst>
                <a:ext uri="{FF2B5EF4-FFF2-40B4-BE49-F238E27FC236}">
                  <a16:creationId xmlns:a16="http://schemas.microsoft.com/office/drawing/2014/main" id="{41E80845-0387-41D6-998F-20D860D95D6A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7553F63-2069-4210-B7F9-24047164340B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33806C74-DDE4-4B41-899E-F4AB724B8C37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C4F8C4C-05C0-4972-8AFF-ED2DECB048DC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D21D9B0-E78F-4CC3-9716-0551A9403DC5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71A5DEE-059F-410E-9F07-16D9237EA1CD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3142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8330" y="985635"/>
            <a:ext cx="7602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LNST: temporal coherency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1F0CF3-FC64-425B-8072-E0B5D3996D9C}"/>
              </a:ext>
            </a:extLst>
          </p:cNvPr>
          <p:cNvSpPr txBox="1"/>
          <p:nvPr/>
        </p:nvSpPr>
        <p:spPr>
          <a:xfrm>
            <a:off x="847028" y="18286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inexpensive enforcing of temporal coherency.</a:t>
            </a:r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3875258-B32C-4D41-9B60-927027FF91DD}"/>
              </a:ext>
            </a:extLst>
          </p:cNvPr>
          <p:cNvGrpSpPr/>
          <p:nvPr/>
        </p:nvGrpSpPr>
        <p:grpSpPr>
          <a:xfrm>
            <a:off x="2432335" y="2696919"/>
            <a:ext cx="1065229" cy="989815"/>
            <a:chOff x="1385740" y="2705492"/>
            <a:chExt cx="1640264" cy="160255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B8C0E4B-E070-4DBD-B1DB-EE94915907EF}"/>
                </a:ext>
              </a:extLst>
            </p:cNvPr>
            <p:cNvSpPr/>
            <p:nvPr/>
          </p:nvSpPr>
          <p:spPr>
            <a:xfrm>
              <a:off x="1385740" y="2705492"/>
              <a:ext cx="1640264" cy="16025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4B19C0E-374C-409E-9A05-D4ECFAF948E9}"/>
                </a:ext>
              </a:extLst>
            </p:cNvPr>
            <p:cNvCxnSpPr>
              <a:stCxn id="29" idx="1"/>
              <a:endCxn id="29" idx="3"/>
            </p:cNvCxnSpPr>
            <p:nvPr/>
          </p:nvCxnSpPr>
          <p:spPr>
            <a:xfrm>
              <a:off x="1385740" y="3506771"/>
              <a:ext cx="16402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35A86AA-48E9-4870-94D6-176E98682F4F}"/>
                </a:ext>
              </a:extLst>
            </p:cNvPr>
            <p:cNvCxnSpPr>
              <a:stCxn id="29" idx="0"/>
              <a:endCxn id="29" idx="2"/>
            </p:cNvCxnSpPr>
            <p:nvPr/>
          </p:nvCxnSpPr>
          <p:spPr>
            <a:xfrm>
              <a:off x="2205872" y="2705492"/>
              <a:ext cx="0" cy="1602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6E768EBF-4A09-44A5-9BCA-0F44F5C6E66B}"/>
              </a:ext>
            </a:extLst>
          </p:cNvPr>
          <p:cNvSpPr/>
          <p:nvPr/>
        </p:nvSpPr>
        <p:spPr>
          <a:xfrm>
            <a:off x="2561386" y="4941944"/>
            <a:ext cx="807126" cy="8389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0117C4B-A246-48DB-A5A2-287BB1A41DE4}"/>
              </a:ext>
            </a:extLst>
          </p:cNvPr>
          <p:cNvCxnSpPr>
            <a:cxnSpLocks/>
          </p:cNvCxnSpPr>
          <p:nvPr/>
        </p:nvCxnSpPr>
        <p:spPr>
          <a:xfrm flipV="1">
            <a:off x="2964949" y="4012541"/>
            <a:ext cx="0" cy="724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8F542782-19F4-42D0-B451-44CA13EFBC07}"/>
              </a:ext>
            </a:extLst>
          </p:cNvPr>
          <p:cNvSpPr txBox="1"/>
          <p:nvPr/>
        </p:nvSpPr>
        <p:spPr>
          <a:xfrm>
            <a:off x="904994" y="2884049"/>
            <a:ext cx="1511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neural style</a:t>
            </a:r>
          </a:p>
          <a:p>
            <a:r>
              <a:rPr lang="en-US" altLang="zh-CN" sz="2000" dirty="0"/>
              <a:t>gradients</a:t>
            </a:r>
            <a:endParaRPr lang="zh-CN" altLang="en-US" sz="2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1EE14B7-BEAA-4338-88E8-E67331ECC625}"/>
              </a:ext>
            </a:extLst>
          </p:cNvPr>
          <p:cNvSpPr txBox="1"/>
          <p:nvPr/>
        </p:nvSpPr>
        <p:spPr>
          <a:xfrm>
            <a:off x="1005334" y="5100717"/>
            <a:ext cx="1252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density</a:t>
            </a:r>
            <a:endParaRPr lang="zh-CN" altLang="en-US" sz="2000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E629C72-0A35-4C4E-9C5D-6AD6BF73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58" y="2520966"/>
            <a:ext cx="7749041" cy="3504007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ADE2AF1D-6B55-457A-BB1A-36907E5B0798}"/>
              </a:ext>
            </a:extLst>
          </p:cNvPr>
          <p:cNvSpPr txBox="1"/>
          <p:nvPr/>
        </p:nvSpPr>
        <p:spPr>
          <a:xfrm>
            <a:off x="7848198" y="286866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Gaussian filter</a:t>
            </a:r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638F4F6-39A5-4582-86E1-DF0F8C5869B7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44" name="Isosceles Triangle 11">
              <a:extLst>
                <a:ext uri="{FF2B5EF4-FFF2-40B4-BE49-F238E27FC236}">
                  <a16:creationId xmlns:a16="http://schemas.microsoft.com/office/drawing/2014/main" id="{9492EC1A-1B7A-459E-939E-CC673CCFC553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3BA8F46-3E91-4D2D-A8DD-FAC1072628EA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31292B42-EF98-405A-98BA-CFB2F3535A8B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C877994-35B9-4AB4-B362-7050A347C2D6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9F52193-5CC4-45BC-AB7A-4D5918F9460B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F79F5DF-D545-4EC9-B3A5-873C6CF22D77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022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8788" y="3198167"/>
            <a:ext cx="2326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rgbClr val="000000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Performance</a:t>
            </a:r>
            <a:endParaRPr lang="id-ID" sz="2400" spc="300" dirty="0">
              <a:solidFill>
                <a:srgbClr val="000000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1100942" y="3763609"/>
            <a:ext cx="2042226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1EA7F491-1ACD-4CF3-B139-A1878E183064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10" name="Isosceles Triangle 11">
              <a:extLst>
                <a:ext uri="{FF2B5EF4-FFF2-40B4-BE49-F238E27FC236}">
                  <a16:creationId xmlns:a16="http://schemas.microsoft.com/office/drawing/2014/main" id="{9DA23948-EB0D-4E67-83BB-7693D6D0CB41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DA25FAF-D7D0-42B1-B21F-A13833932553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A511B53-67F3-4794-B894-487B1CB6A848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471607B-2665-408E-B94A-FFD95BDD3685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6D0F1ED-D1EA-4707-B2A6-E715E970CC07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792EA98-E3D4-494F-867F-8E7B64778890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AA1053E-1766-4C63-A387-BD93EE7EB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63" y="2399069"/>
            <a:ext cx="7500389" cy="272908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6B64C6A-59AD-42FD-9C50-87DF8B720299}"/>
              </a:ext>
            </a:extLst>
          </p:cNvPr>
          <p:cNvSpPr txBox="1"/>
          <p:nvPr/>
        </p:nvSpPr>
        <p:spPr>
          <a:xfrm>
            <a:off x="7624063" y="1838960"/>
            <a:ext cx="398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实验环境：</a:t>
            </a:r>
            <a:r>
              <a:rPr lang="en-US" altLang="zh-CN" dirty="0"/>
              <a:t>a  TITAN </a:t>
            </a:r>
            <a:r>
              <a:rPr lang="en-US" altLang="zh-CN" dirty="0" err="1"/>
              <a:t>Xp</a:t>
            </a:r>
            <a:r>
              <a:rPr lang="en-US" altLang="zh-CN" dirty="0"/>
              <a:t> GPU (12GB)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835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0341" y="1961976"/>
            <a:ext cx="2973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Selected frames </a:t>
            </a:r>
          </a:p>
          <a:p>
            <a:r>
              <a:rPr lang="en-US" altLang="zh-CN" sz="2400" dirty="0"/>
              <a:t>of a stylized moving </a:t>
            </a:r>
          </a:p>
          <a:p>
            <a:r>
              <a:rPr lang="en-US" altLang="zh-CN" sz="2400" dirty="0"/>
              <a:t>smoke sphere</a:t>
            </a:r>
            <a:endParaRPr lang="id-ID" sz="2400" spc="3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400341" y="1695280"/>
            <a:ext cx="4049739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45B875D5-4E3A-4C3C-8ED5-9024F42E27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390" r="413"/>
          <a:stretch/>
        </p:blipFill>
        <p:spPr>
          <a:xfrm>
            <a:off x="4603423" y="0"/>
            <a:ext cx="7588577" cy="6858000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B88B3AB-85D7-45D9-AC1D-F4961C33B0F2}"/>
              </a:ext>
            </a:extLst>
          </p:cNvPr>
          <p:cNvSpPr/>
          <p:nvPr/>
        </p:nvSpPr>
        <p:spPr>
          <a:xfrm>
            <a:off x="3950505" y="0"/>
            <a:ext cx="389777" cy="1655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TNST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37C690-1FFA-4C0A-AF1B-F9500AE05320}"/>
              </a:ext>
            </a:extLst>
          </p:cNvPr>
          <p:cNvSpPr/>
          <p:nvPr/>
        </p:nvSpPr>
        <p:spPr>
          <a:xfrm>
            <a:off x="3950504" y="1720498"/>
            <a:ext cx="389777" cy="1655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LNST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980B52E-78CE-4736-940D-B2E4BFC3BE6D}"/>
              </a:ext>
            </a:extLst>
          </p:cNvPr>
          <p:cNvSpPr/>
          <p:nvPr/>
        </p:nvSpPr>
        <p:spPr>
          <a:xfrm>
            <a:off x="2976880" y="5162616"/>
            <a:ext cx="1363401" cy="1655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noise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0D3F05-7548-4FF8-B681-5B2FB9C3F154}"/>
              </a:ext>
            </a:extLst>
          </p:cNvPr>
          <p:cNvSpPr/>
          <p:nvPr/>
        </p:nvSpPr>
        <p:spPr>
          <a:xfrm>
            <a:off x="2976880" y="3429000"/>
            <a:ext cx="1363401" cy="1655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shearing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7197C102-0234-4C92-9F45-740D74A06181}"/>
              </a:ext>
            </a:extLst>
          </p:cNvPr>
          <p:cNvSpPr txBox="1"/>
          <p:nvPr/>
        </p:nvSpPr>
        <p:spPr>
          <a:xfrm>
            <a:off x="384033" y="1100267"/>
            <a:ext cx="289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rgbClr val="000000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Time-coherency</a:t>
            </a:r>
            <a:endParaRPr lang="id-ID" sz="2400" spc="300" dirty="0">
              <a:solidFill>
                <a:srgbClr val="000000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488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18330" y="1304805"/>
            <a:ext cx="2920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Color</a:t>
            </a:r>
            <a:r>
              <a:rPr lang="zh-CN" altLang="en-US" sz="28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</a:t>
            </a:r>
            <a:r>
              <a:rPr lang="en-US" altLang="zh-CN" sz="28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Transfer</a:t>
            </a:r>
            <a:endParaRPr lang="id-ID" sz="28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94B2E8-2786-4067-8762-E4E69822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9358"/>
            <a:ext cx="12192000" cy="28871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CB31333-BB03-446E-8E57-2A40A44DB37F}"/>
              </a:ext>
            </a:extLst>
          </p:cNvPr>
          <p:cNvSpPr txBox="1"/>
          <p:nvPr/>
        </p:nvSpPr>
        <p:spPr>
          <a:xfrm>
            <a:off x="1148080" y="5306450"/>
            <a:ext cx="9895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/>
              <a:t>Lagrangian</a:t>
            </a:r>
            <a:r>
              <a:rPr lang="en-US" altLang="zh-CN" sz="2000" dirty="0"/>
              <a:t> color stylization applied to a 2D particle-based liquid simulation </a:t>
            </a:r>
          </a:p>
          <a:p>
            <a:pPr algn="ctr"/>
            <a:r>
              <a:rPr lang="en-US" altLang="zh-CN" sz="2000" dirty="0"/>
              <a:t>using the input images Kanagawa Wave, Red Canna and Starry Night.</a:t>
            </a:r>
            <a:endParaRPr lang="zh-CN" altLang="en-US" sz="20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2138FB3-3992-4881-8F3B-6C97CB8D3698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24" name="Isosceles Triangle 11">
              <a:extLst>
                <a:ext uri="{FF2B5EF4-FFF2-40B4-BE49-F238E27FC236}">
                  <a16:creationId xmlns:a16="http://schemas.microsoft.com/office/drawing/2014/main" id="{6701AC4B-901D-4845-B52A-9BAFD0E3A56F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57838A8-067E-4DC9-B1E6-1A6356F23FC5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94646FEA-CB6A-4E4D-813A-34317E4BAFCF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E968FCB-31AC-4BF0-9550-D5E9481C6E2E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4185E2A-5CF2-4648-ABFC-F7524C791603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08CBF23-14C9-4B01-909F-24A07B06BADF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279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A453ED9-3E62-4F11-B3FF-4CF027E30A98}"/>
              </a:ext>
            </a:extLst>
          </p:cNvPr>
          <p:cNvSpPr/>
          <p:nvPr/>
        </p:nvSpPr>
        <p:spPr>
          <a:xfrm>
            <a:off x="818330" y="1462473"/>
            <a:ext cx="10836970" cy="1844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404D41-4F0F-47BB-A117-EAC1D5D53207}"/>
              </a:ext>
            </a:extLst>
          </p:cNvPr>
          <p:cNvSpPr/>
          <p:nvPr/>
        </p:nvSpPr>
        <p:spPr>
          <a:xfrm>
            <a:off x="818331" y="3789680"/>
            <a:ext cx="10836971" cy="1844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C0854E-EA3B-4E5C-867A-880CA7FBA4E2}"/>
              </a:ext>
            </a:extLst>
          </p:cNvPr>
          <p:cNvSpPr txBox="1"/>
          <p:nvPr/>
        </p:nvSpPr>
        <p:spPr>
          <a:xfrm>
            <a:off x="1125928" y="1677601"/>
            <a:ext cx="832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Quality: improved temporal coherence</a:t>
            </a:r>
            <a:endParaRPr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7A13C8-0E6A-4D52-8BA1-05B8AA3EA706}"/>
              </a:ext>
            </a:extLst>
          </p:cNvPr>
          <p:cNvSpPr txBox="1"/>
          <p:nvPr/>
        </p:nvSpPr>
        <p:spPr>
          <a:xfrm>
            <a:off x="1136089" y="2200461"/>
            <a:ext cx="970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Performance: stylization per frame in less than a minute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AE5EDC-48DB-41D6-B9CF-ADEFDF9583D8}"/>
              </a:ext>
            </a:extLst>
          </p:cNvPr>
          <p:cNvSpPr txBox="1"/>
          <p:nvPr/>
        </p:nvSpPr>
        <p:spPr>
          <a:xfrm>
            <a:off x="1136088" y="2723321"/>
            <a:ext cx="978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Art-</a:t>
            </a:r>
            <a:r>
              <a:rPr lang="en-US" altLang="zh-CN" sz="2400" dirty="0" err="1"/>
              <a:t>directability</a:t>
            </a:r>
            <a:r>
              <a:rPr lang="en-US" altLang="zh-CN" sz="2400" dirty="0"/>
              <a:t>: multi-fluid stylization, color transfer, liquid stylization</a:t>
            </a:r>
            <a:endParaRPr lang="zh-CN" altLang="en-US" sz="2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052518-DE3D-4D7A-8D26-332C1B8C4E27}"/>
              </a:ext>
            </a:extLst>
          </p:cNvPr>
          <p:cNvSpPr txBox="1"/>
          <p:nvPr/>
        </p:nvSpPr>
        <p:spPr>
          <a:xfrm>
            <a:off x="1095448" y="4000043"/>
            <a:ext cx="1007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Liquid renderer: now simple and the render must be differentiable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F458293-825C-4756-A9BC-7864954F25AA}"/>
              </a:ext>
            </a:extLst>
          </p:cNvPr>
          <p:cNvSpPr txBox="1"/>
          <p:nvPr/>
        </p:nvSpPr>
        <p:spPr>
          <a:xfrm>
            <a:off x="1105608" y="4523424"/>
            <a:ext cx="1007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Not tested the method on large-scale simulations</a:t>
            </a:r>
            <a:endParaRPr lang="zh-CN" altLang="en-US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FCA0A6-5325-428E-A397-AA3825073806}"/>
              </a:ext>
            </a:extLst>
          </p:cNvPr>
          <p:cNvSpPr txBox="1"/>
          <p:nvPr/>
        </p:nvSpPr>
        <p:spPr>
          <a:xfrm>
            <a:off x="1095448" y="5046806"/>
            <a:ext cx="10752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for testing different input structures, a real-time method would be desirable</a:t>
            </a:r>
            <a:endParaRPr lang="zh-CN" altLang="en-US" sz="2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5D1545A-826F-4A80-A52E-0F9EDD586AD8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24" name="Isosceles Triangle 11">
              <a:extLst>
                <a:ext uri="{FF2B5EF4-FFF2-40B4-BE49-F238E27FC236}">
                  <a16:creationId xmlns:a16="http://schemas.microsoft.com/office/drawing/2014/main" id="{F9813945-DEC3-4C3F-B17C-282359C543E6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0BADD7A-6E30-416C-ACDE-21D9161F7370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F3E55B42-094F-4D54-A249-716B85620E99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F097CF8-EA64-4E32-9DA8-E016AF20A338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3F000BB-9D94-4882-A935-FBAA1804B1D1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F49966F-5ED4-4073-A19A-99796335CDFB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9EF4985-C869-4091-AD9A-FDD7207B4E16}"/>
              </a:ext>
            </a:extLst>
          </p:cNvPr>
          <p:cNvSpPr txBox="1"/>
          <p:nvPr/>
        </p:nvSpPr>
        <p:spPr>
          <a:xfrm>
            <a:off x="10379687" y="1099482"/>
            <a:ext cx="99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Pros</a:t>
            </a:r>
            <a:endParaRPr lang="zh-CN" altLang="en-US" sz="2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82F0E10-3648-48C2-BA09-D3A3F5EF6494}"/>
              </a:ext>
            </a:extLst>
          </p:cNvPr>
          <p:cNvSpPr txBox="1"/>
          <p:nvPr/>
        </p:nvSpPr>
        <p:spPr>
          <a:xfrm>
            <a:off x="10428706" y="3407087"/>
            <a:ext cx="99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22925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A1D6B54-7E2B-49C3-9D32-B64F4F653058}"/>
              </a:ext>
            </a:extLst>
          </p:cNvPr>
          <p:cNvSpPr/>
          <p:nvPr/>
        </p:nvSpPr>
        <p:spPr>
          <a:xfrm>
            <a:off x="722678" y="2481899"/>
            <a:ext cx="5451803" cy="3150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002E01-560E-40D8-8BA1-3651806D5323}"/>
              </a:ext>
            </a:extLst>
          </p:cNvPr>
          <p:cNvSpPr/>
          <p:nvPr/>
        </p:nvSpPr>
        <p:spPr>
          <a:xfrm>
            <a:off x="6174481" y="2481899"/>
            <a:ext cx="5165453" cy="3150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8788" y="1130840"/>
            <a:ext cx="3794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Contribution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10C3284-7D9E-4E7D-8FC7-C5D6C9EAEFE3}"/>
              </a:ext>
            </a:extLst>
          </p:cNvPr>
          <p:cNvSpPr/>
          <p:nvPr/>
        </p:nvSpPr>
        <p:spPr>
          <a:xfrm>
            <a:off x="6129003" y="2727036"/>
            <a:ext cx="5266521" cy="70196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172F20-B605-4292-89BF-DE5B516B642A}"/>
              </a:ext>
            </a:extLst>
          </p:cNvPr>
          <p:cNvSpPr/>
          <p:nvPr/>
        </p:nvSpPr>
        <p:spPr>
          <a:xfrm>
            <a:off x="6129003" y="2856832"/>
            <a:ext cx="5396135" cy="27042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seamless integration of </a:t>
            </a:r>
          </a:p>
          <a:p>
            <a:pPr algn="ctr"/>
            <a:r>
              <a:rPr lang="en-US" altLang="zh-CN" sz="2800" dirty="0"/>
              <a:t>neural style transfer into existing content production workflows </a:t>
            </a:r>
            <a:endParaRPr lang="zh-CN" altLang="en-US" sz="2800" dirty="0"/>
          </a:p>
          <a:p>
            <a:pPr algn="ctr"/>
            <a:endParaRPr lang="zh-CN" altLang="en-US" sz="28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237CB94-470A-4529-8FF5-81CF230F4A89}"/>
              </a:ext>
            </a:extLst>
          </p:cNvPr>
          <p:cNvSpPr/>
          <p:nvPr/>
        </p:nvSpPr>
        <p:spPr>
          <a:xfrm>
            <a:off x="6359763" y="4564618"/>
            <a:ext cx="5266521" cy="70196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577E2027-117B-4DD3-8891-3614E249412F}"/>
              </a:ext>
            </a:extLst>
          </p:cNvPr>
          <p:cNvSpPr txBox="1"/>
          <p:nvPr/>
        </p:nvSpPr>
        <p:spPr>
          <a:xfrm>
            <a:off x="1369014" y="3179892"/>
            <a:ext cx="41252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spc="300" dirty="0" err="1">
                <a:ea typeface="Lato Heavy" panose="020F0502020204030203" pitchFamily="34" charset="0"/>
                <a:cs typeface="Lato Heavy" panose="020F0502020204030203" pitchFamily="34" charset="0"/>
              </a:rPr>
              <a:t>Lagrangian</a:t>
            </a:r>
            <a:endParaRPr lang="en-US" altLang="zh-CN" sz="2800" spc="300" dirty="0"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algn="ctr"/>
            <a:r>
              <a:rPr lang="en-US" altLang="zh-CN" sz="2800" spc="300" dirty="0">
                <a:ea typeface="Lato Heavy" panose="020F0502020204030203" pitchFamily="34" charset="0"/>
                <a:cs typeface="Lato Heavy" panose="020F0502020204030203" pitchFamily="34" charset="0"/>
              </a:rPr>
              <a:t>3D fluids simulation</a:t>
            </a:r>
          </a:p>
          <a:p>
            <a:pPr algn="ctr"/>
            <a:r>
              <a:rPr lang="en-US" altLang="zh-CN" sz="2800" spc="300" dirty="0">
                <a:ea typeface="Lato Heavy" panose="020F0502020204030203" pitchFamily="34" charset="0"/>
                <a:cs typeface="Lato Heavy" panose="020F0502020204030203" pitchFamily="34" charset="0"/>
              </a:rPr>
              <a:t>Neural Style Transfer 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C95A96D-1ED3-4934-B96B-E3F594E23052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32" name="Isosceles Triangle 11">
              <a:extLst>
                <a:ext uri="{FF2B5EF4-FFF2-40B4-BE49-F238E27FC236}">
                  <a16:creationId xmlns:a16="http://schemas.microsoft.com/office/drawing/2014/main" id="{4DF9E15D-53AC-4B2A-AE65-E08FBCE3DAF5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96CA287-6E01-4061-BDC4-9C16294180DD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4E7AF20D-D414-41EC-AFF2-E31D198A1D6E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4120306-3861-4E34-BE44-C46950CAFD6D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A9AC689-1C94-45A2-AB82-A8FCE95D1A31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09787B0-7AFC-40DD-87C1-2A2F641AC96B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145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A10EE194-C88F-4F36-BC37-794024352D17}"/>
              </a:ext>
            </a:extLst>
          </p:cNvPr>
          <p:cNvSpPr/>
          <p:nvPr/>
        </p:nvSpPr>
        <p:spPr>
          <a:xfrm>
            <a:off x="1326875" y="609548"/>
            <a:ext cx="9822730" cy="5420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0" y="4518129"/>
            <a:ext cx="12192000" cy="83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5B3F1E-CA46-4A55-9C52-92CD7F4669C7}"/>
              </a:ext>
            </a:extLst>
          </p:cNvPr>
          <p:cNvSpPr txBox="1"/>
          <p:nvPr/>
        </p:nvSpPr>
        <p:spPr>
          <a:xfrm>
            <a:off x="4800600" y="3013501"/>
            <a:ext cx="2875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spc="600" dirty="0"/>
              <a:t>Thanks</a:t>
            </a:r>
            <a:endParaRPr lang="zh-CN" altLang="en-US" sz="4800" spc="600" dirty="0"/>
          </a:p>
        </p:txBody>
      </p:sp>
    </p:spTree>
    <p:extLst>
      <p:ext uri="{BB962C8B-B14F-4D97-AF65-F5344CB8AC3E}">
        <p14:creationId xmlns:p14="http://schemas.microsoft.com/office/powerpoint/2010/main" val="363388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8330" y="1133306"/>
            <a:ext cx="10020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Hybrid Lagrangian-Eulerian Fluids 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1CEDA0-8147-45AE-B699-6FC9045D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30" y="2120122"/>
            <a:ext cx="3939881" cy="36045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0E305E-D31C-4BE9-9115-C35785E3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05" y="2218758"/>
            <a:ext cx="3385378" cy="33442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8DDB22A-728D-48AD-B6B0-BEF784B8CDD9}"/>
              </a:ext>
            </a:extLst>
          </p:cNvPr>
          <p:cNvSpPr txBox="1"/>
          <p:nvPr/>
        </p:nvSpPr>
        <p:spPr>
          <a:xfrm>
            <a:off x="1002416" y="5942068"/>
            <a:ext cx="386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Lagrangian</a:t>
            </a:r>
            <a:r>
              <a:rPr lang="en-US" altLang="zh-CN" sz="2400" dirty="0"/>
              <a:t> representation </a:t>
            </a:r>
            <a:endParaRPr lang="zh-CN" altLang="en-US" sz="2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87D7BA5-7344-493F-9317-B01F870C451C}"/>
              </a:ext>
            </a:extLst>
          </p:cNvPr>
          <p:cNvSpPr txBox="1"/>
          <p:nvPr/>
        </p:nvSpPr>
        <p:spPr>
          <a:xfrm>
            <a:off x="6448504" y="5942069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Eulerian representation</a:t>
            </a:r>
            <a:endParaRPr lang="zh-CN" altLang="en-US" sz="2400" dirty="0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EF2E1A1-17FB-487B-B344-4426BA854981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37" name="Isosceles Triangle 11">
              <a:extLst>
                <a:ext uri="{FF2B5EF4-FFF2-40B4-BE49-F238E27FC236}">
                  <a16:creationId xmlns:a16="http://schemas.microsoft.com/office/drawing/2014/main" id="{0CC7E1A3-D34E-485F-AB5B-F48146B72DE8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3FA9CE4-E12B-467D-BA83-98C4A76B3552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39D99E0C-25D9-43CD-A53F-7C78FC47A202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3DC1842-3D5A-4020-BDA9-B3C1348DFF00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6D031AF-622E-49E8-BF69-47D8ED721215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EAF5590-1C9D-4F66-A133-1408F3AB986E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05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081D6E-4127-4077-ADC0-6B63F2D26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879DF7-B019-487F-A7D8-0E88D2EA4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8330" y="1133306"/>
            <a:ext cx="10020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Hybrid Lagrangian-Eulerian Fluids 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BCA9C8D-455B-47AF-B62F-F831D1BBC2EA}"/>
              </a:ext>
            </a:extLst>
          </p:cNvPr>
          <p:cNvCxnSpPr>
            <a:cxnSpLocks/>
          </p:cNvCxnSpPr>
          <p:nvPr/>
        </p:nvCxnSpPr>
        <p:spPr>
          <a:xfrm>
            <a:off x="958788" y="3002894"/>
            <a:ext cx="10820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519635E-C639-4BF2-9810-9BB97103CBB7}"/>
              </a:ext>
            </a:extLst>
          </p:cNvPr>
          <p:cNvCxnSpPr>
            <a:cxnSpLocks/>
          </p:cNvCxnSpPr>
          <p:nvPr/>
        </p:nvCxnSpPr>
        <p:spPr>
          <a:xfrm>
            <a:off x="958788" y="3723640"/>
            <a:ext cx="10820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C86013D-E102-4AFF-AD62-2AF011F5C281}"/>
              </a:ext>
            </a:extLst>
          </p:cNvPr>
          <p:cNvCxnSpPr>
            <a:cxnSpLocks/>
          </p:cNvCxnSpPr>
          <p:nvPr/>
        </p:nvCxnSpPr>
        <p:spPr>
          <a:xfrm flipH="1">
            <a:off x="5805097" y="2743200"/>
            <a:ext cx="5078" cy="289814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52C7681-3DD9-4791-8FF6-666D3947F300}"/>
              </a:ext>
            </a:extLst>
          </p:cNvPr>
          <p:cNvSpPr txBox="1"/>
          <p:nvPr/>
        </p:nvSpPr>
        <p:spPr>
          <a:xfrm>
            <a:off x="1981034" y="3150213"/>
            <a:ext cx="188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projection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8280C69-685B-4E24-8C3C-490EA5EC16A7}"/>
              </a:ext>
            </a:extLst>
          </p:cNvPr>
          <p:cNvSpPr txBox="1"/>
          <p:nvPr/>
        </p:nvSpPr>
        <p:spPr>
          <a:xfrm>
            <a:off x="4149010" y="3157835"/>
            <a:ext cx="165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Eulerian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843F3F-E30E-48C9-8B4A-E16B15B3A790}"/>
              </a:ext>
            </a:extLst>
          </p:cNvPr>
          <p:cNvSpPr txBox="1"/>
          <p:nvPr/>
        </p:nvSpPr>
        <p:spPr>
          <a:xfrm>
            <a:off x="6226720" y="3065501"/>
            <a:ext cx="563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易于离散化、高效的领域访问、设置初始值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无法精确处理场的流动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84EEF44-BE4D-46BD-A00B-E7B245A4AA55}"/>
              </a:ext>
            </a:extLst>
          </p:cNvPr>
          <p:cNvCxnSpPr>
            <a:cxnSpLocks/>
          </p:cNvCxnSpPr>
          <p:nvPr/>
        </p:nvCxnSpPr>
        <p:spPr>
          <a:xfrm>
            <a:off x="958788" y="4424373"/>
            <a:ext cx="108204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EADD169-41FF-462E-B616-99E888A61CFF}"/>
              </a:ext>
            </a:extLst>
          </p:cNvPr>
          <p:cNvCxnSpPr>
            <a:cxnSpLocks/>
          </p:cNvCxnSpPr>
          <p:nvPr/>
        </p:nvCxnSpPr>
        <p:spPr>
          <a:xfrm flipV="1">
            <a:off x="958788" y="5147040"/>
            <a:ext cx="10820400" cy="1582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4C0B5C7-A769-4C28-BAA3-5596C1670909}"/>
              </a:ext>
            </a:extLst>
          </p:cNvPr>
          <p:cNvCxnSpPr>
            <a:cxnSpLocks/>
          </p:cNvCxnSpPr>
          <p:nvPr/>
        </p:nvCxnSpPr>
        <p:spPr>
          <a:xfrm>
            <a:off x="3727386" y="2743200"/>
            <a:ext cx="0" cy="29021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DCD51E18-674C-4573-97C7-FC8B4E275ED9}"/>
              </a:ext>
            </a:extLst>
          </p:cNvPr>
          <p:cNvSpPr txBox="1"/>
          <p:nvPr/>
        </p:nvSpPr>
        <p:spPr>
          <a:xfrm>
            <a:off x="1950067" y="4551681"/>
            <a:ext cx="188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advection</a:t>
            </a:r>
            <a:endParaRPr lang="zh-CN" altLang="en-US" sz="24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0CA277F-4E4D-4803-B250-5C3DDC355FF4}"/>
              </a:ext>
            </a:extLst>
          </p:cNvPr>
          <p:cNvSpPr txBox="1"/>
          <p:nvPr/>
        </p:nvSpPr>
        <p:spPr>
          <a:xfrm>
            <a:off x="4070137" y="4562787"/>
            <a:ext cx="1953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Lagrangian</a:t>
            </a:r>
            <a:endParaRPr lang="zh-CN" altLang="en-US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4DE6C8-128C-4174-A466-6246C7AA6AAA}"/>
              </a:ext>
            </a:extLst>
          </p:cNvPr>
          <p:cNvSpPr txBox="1"/>
          <p:nvPr/>
        </p:nvSpPr>
        <p:spPr>
          <a:xfrm>
            <a:off x="6152048" y="4500709"/>
            <a:ext cx="563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易于更新粒子的运动状态、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邻域访问需要复杂的数据结构实现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6791827-111E-459F-8181-F1DD98C5F0F1}"/>
              </a:ext>
            </a:extLst>
          </p:cNvPr>
          <p:cNvCxnSpPr>
            <a:cxnSpLocks/>
          </p:cNvCxnSpPr>
          <p:nvPr/>
        </p:nvCxnSpPr>
        <p:spPr>
          <a:xfrm>
            <a:off x="11052746" y="2718553"/>
            <a:ext cx="0" cy="292278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436736E7-17F4-4D21-9EA4-6227980D7F8B}"/>
              </a:ext>
            </a:extLst>
          </p:cNvPr>
          <p:cNvCxnSpPr>
            <a:cxnSpLocks/>
          </p:cNvCxnSpPr>
          <p:nvPr/>
        </p:nvCxnSpPr>
        <p:spPr>
          <a:xfrm>
            <a:off x="1675066" y="2718553"/>
            <a:ext cx="0" cy="290216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5DE4353-9143-4EAA-AB69-B2327D766BF2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54" name="Isosceles Triangle 11">
              <a:extLst>
                <a:ext uri="{FF2B5EF4-FFF2-40B4-BE49-F238E27FC236}">
                  <a16:creationId xmlns:a16="http://schemas.microsoft.com/office/drawing/2014/main" id="{592E409F-1C06-4A15-AEB0-1797ABD550BA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44730C4-8E38-4E60-8C87-4542EFF674B0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CFEAD80F-2A0D-43C9-A880-5782607D2BAE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D489664-F784-42E6-9B29-6599C51E1E12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4470D0C-866D-46F2-AACD-0199E97E1257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6CDD90A-FB2D-453F-9A23-0E1D773DAB62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570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8788" y="1130840"/>
            <a:ext cx="6083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pc="3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Neural Style Transfer</a:t>
            </a:r>
            <a:endParaRPr lang="id-ID" sz="44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CA762E-9F21-4984-8C23-287301E8EEAE}"/>
              </a:ext>
            </a:extLst>
          </p:cNvPr>
          <p:cNvSpPr txBox="1"/>
          <p:nvPr/>
        </p:nvSpPr>
        <p:spPr>
          <a:xfrm>
            <a:off x="958788" y="6368246"/>
            <a:ext cx="64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Gatys</a:t>
            </a:r>
            <a:r>
              <a:rPr lang="en-US" altLang="zh-CN" dirty="0"/>
              <a:t> et al., 2015. A Neural Algorithm of Artistic Style. ]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F4BD13-BB85-4774-BB31-82014D14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58" y="2719561"/>
            <a:ext cx="2697714" cy="21566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7C200C-FAED-4160-8C35-E2712391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669" y="2719561"/>
            <a:ext cx="2712955" cy="21490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18CA7F-B3FE-4F7C-B913-9BC4E1496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328" y="2719561"/>
            <a:ext cx="2728196" cy="2126164"/>
          </a:xfrm>
          <a:prstGeom prst="rect">
            <a:avLst/>
          </a:prstGeom>
        </p:spPr>
      </p:pic>
      <p:sp>
        <p:nvSpPr>
          <p:cNvPr id="14" name="加号 13">
            <a:extLst>
              <a:ext uri="{FF2B5EF4-FFF2-40B4-BE49-F238E27FC236}">
                <a16:creationId xmlns:a16="http://schemas.microsoft.com/office/drawing/2014/main" id="{9B154D65-A2FA-4A33-B658-040367E10C75}"/>
              </a:ext>
            </a:extLst>
          </p:cNvPr>
          <p:cNvSpPr/>
          <p:nvPr/>
        </p:nvSpPr>
        <p:spPr>
          <a:xfrm>
            <a:off x="4144517" y="3341446"/>
            <a:ext cx="438912" cy="905256"/>
          </a:xfrm>
          <a:prstGeom prst="mathPlu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号 18">
            <a:extLst>
              <a:ext uri="{FF2B5EF4-FFF2-40B4-BE49-F238E27FC236}">
                <a16:creationId xmlns:a16="http://schemas.microsoft.com/office/drawing/2014/main" id="{E585F038-21F4-40D6-BD39-A808A3E38811}"/>
              </a:ext>
            </a:extLst>
          </p:cNvPr>
          <p:cNvSpPr/>
          <p:nvPr/>
        </p:nvSpPr>
        <p:spPr>
          <a:xfrm>
            <a:off x="7847836" y="3521411"/>
            <a:ext cx="581185" cy="545325"/>
          </a:xfrm>
          <a:prstGeom prst="mathEqual">
            <a:avLst>
              <a:gd name="adj1" fmla="val 18489"/>
              <a:gd name="adj2" fmla="val 2182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E2C212-7C64-4EDD-826F-86709A8D3C91}"/>
              </a:ext>
            </a:extLst>
          </p:cNvPr>
          <p:cNvSpPr txBox="1"/>
          <p:nvPr/>
        </p:nvSpPr>
        <p:spPr>
          <a:xfrm>
            <a:off x="1920240" y="5122808"/>
            <a:ext cx="186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A48CE3-E7CA-4EBC-AC4B-4B158658951A}"/>
              </a:ext>
            </a:extLst>
          </p:cNvPr>
          <p:cNvSpPr txBox="1"/>
          <p:nvPr/>
        </p:nvSpPr>
        <p:spPr>
          <a:xfrm>
            <a:off x="5803385" y="5064418"/>
            <a:ext cx="71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Style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61D591-8C0A-49FE-9798-942096ED1E09}"/>
              </a:ext>
            </a:extLst>
          </p:cNvPr>
          <p:cNvSpPr txBox="1"/>
          <p:nvPr/>
        </p:nvSpPr>
        <p:spPr>
          <a:xfrm>
            <a:off x="9265906" y="5006029"/>
            <a:ext cx="247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Generated Image</a:t>
            </a:r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C64A05C-5A71-46BE-BFE8-72D4D90B75E2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41" name="Isosceles Triangle 11">
              <a:extLst>
                <a:ext uri="{FF2B5EF4-FFF2-40B4-BE49-F238E27FC236}">
                  <a16:creationId xmlns:a16="http://schemas.microsoft.com/office/drawing/2014/main" id="{5BBBB047-D047-4D5A-87F0-24C2D3F054DC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01A257F-4FF7-4709-BEB0-8576170194F7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157C46F1-EC66-4EAD-A9C7-9056CCEE4438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BFA0EF9-9860-4691-8BA2-B7F5EA79DCEA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287FF61-EADF-4541-A131-A226D0D8F4E7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C51BA1D-D56B-4759-843E-1EE57884E56F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37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CA762E-9F21-4984-8C23-287301E8EEAE}"/>
              </a:ext>
            </a:extLst>
          </p:cNvPr>
          <p:cNvSpPr txBox="1"/>
          <p:nvPr/>
        </p:nvSpPr>
        <p:spPr>
          <a:xfrm>
            <a:off x="958788" y="6368246"/>
            <a:ext cx="641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Gatys</a:t>
            </a:r>
            <a:r>
              <a:rPr lang="en-US" altLang="zh-CN" dirty="0"/>
              <a:t> et al., 2015. A Neural Algorithm of Artistic Style. ]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416E951-B479-460A-9A16-E094B3A0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31" y="2782039"/>
            <a:ext cx="2004745" cy="158802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EE6F1D-EB5D-43E2-AA5A-B8949A9C614F}"/>
              </a:ext>
            </a:extLst>
          </p:cNvPr>
          <p:cNvSpPr/>
          <p:nvPr/>
        </p:nvSpPr>
        <p:spPr>
          <a:xfrm>
            <a:off x="4150344" y="3999737"/>
            <a:ext cx="6447099" cy="740660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360C2CA-C5D8-4F08-AA1E-83452C00E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239" y="2183018"/>
            <a:ext cx="1578596" cy="119804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6C08CCD-38AB-4758-A25E-B8F82517C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341" y="2230959"/>
            <a:ext cx="1583126" cy="1198041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6F2568ED-FB6F-4EFE-97F9-3700DD695A7F}"/>
              </a:ext>
            </a:extLst>
          </p:cNvPr>
          <p:cNvGrpSpPr/>
          <p:nvPr/>
        </p:nvGrpSpPr>
        <p:grpSpPr>
          <a:xfrm>
            <a:off x="522510" y="350809"/>
            <a:ext cx="11424774" cy="466486"/>
            <a:chOff x="522510" y="350809"/>
            <a:chExt cx="11424774" cy="466486"/>
          </a:xfrm>
        </p:grpSpPr>
        <p:sp>
          <p:nvSpPr>
            <p:cNvPr id="47" name="Isosceles Triangle 11">
              <a:extLst>
                <a:ext uri="{FF2B5EF4-FFF2-40B4-BE49-F238E27FC236}">
                  <a16:creationId xmlns:a16="http://schemas.microsoft.com/office/drawing/2014/main" id="{3B943974-3DB5-4A38-AD25-EC0813CFEBD6}"/>
                </a:ext>
              </a:extLst>
            </p:cNvPr>
            <p:cNvSpPr/>
            <p:nvPr/>
          </p:nvSpPr>
          <p:spPr>
            <a:xfrm rot="16200000">
              <a:off x="437177" y="436142"/>
              <a:ext cx="466486" cy="2958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pc="300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1359947-56E7-4929-A921-86884CD52864}"/>
                </a:ext>
              </a:extLst>
            </p:cNvPr>
            <p:cNvSpPr/>
            <p:nvPr/>
          </p:nvSpPr>
          <p:spPr>
            <a:xfrm>
              <a:off x="958788" y="384241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6909A8DA-7B53-4D32-91AB-D608CCEA5836}"/>
                </a:ext>
              </a:extLst>
            </p:cNvPr>
            <p:cNvSpPr txBox="1"/>
            <p:nvPr/>
          </p:nvSpPr>
          <p:spPr>
            <a:xfrm>
              <a:off x="1357827" y="40865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300" dirty="0">
                  <a:ea typeface="Lato" panose="020F0502020204030203" pitchFamily="34" charset="0"/>
                  <a:cs typeface="Lato" panose="020F0502020204030203" pitchFamily="34" charset="0"/>
                </a:rPr>
                <a:t>Introduction</a:t>
              </a:r>
              <a:endParaRPr lang="id-ID" spc="300" dirty="0"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BFCA467-C94B-4C49-BE3B-EB5A5F9C1DEC}"/>
                </a:ext>
              </a:extLst>
            </p:cNvPr>
            <p:cNvSpPr/>
            <p:nvPr/>
          </p:nvSpPr>
          <p:spPr>
            <a:xfrm>
              <a:off x="3738331" y="378369"/>
              <a:ext cx="2649867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8BA5348-9F99-41A9-B31C-01504DEA8B7A}"/>
                </a:ext>
              </a:extLst>
            </p:cNvPr>
            <p:cNvSpPr/>
            <p:nvPr/>
          </p:nvSpPr>
          <p:spPr>
            <a:xfrm>
              <a:off x="6528656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BA032BD-D2E9-49F5-A730-05A559B006D3}"/>
                </a:ext>
              </a:extLst>
            </p:cNvPr>
            <p:cNvSpPr/>
            <p:nvPr/>
          </p:nvSpPr>
          <p:spPr>
            <a:xfrm>
              <a:off x="9308199" y="378368"/>
              <a:ext cx="2639085" cy="399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</a:t>
              </a:r>
              <a:endParaRPr lang="zh-CN" altLang="en-US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106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7490</TotalTime>
  <Words>722</Words>
  <Application>Microsoft Office PowerPoint</Application>
  <PresentationFormat>宽屏</PresentationFormat>
  <Paragraphs>214</Paragraphs>
  <Slides>30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Lato Heavy</vt:lpstr>
      <vt:lpstr>Roboto</vt:lpstr>
      <vt:lpstr>等线</vt:lpstr>
      <vt:lpstr>等线 Light</vt:lpstr>
      <vt:lpstr>微软雅黑</vt:lpstr>
      <vt:lpstr>Arial</vt:lpstr>
      <vt:lpstr>Office Theme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Zhu Emma</cp:lastModifiedBy>
  <cp:revision>126</cp:revision>
  <dcterms:created xsi:type="dcterms:W3CDTF">2018-07-25T04:51:32Z</dcterms:created>
  <dcterms:modified xsi:type="dcterms:W3CDTF">2020-12-26T15:32:51Z</dcterms:modified>
</cp:coreProperties>
</file>